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0" r:id="rId2"/>
    <p:sldMasterId id="2147483707" r:id="rId3"/>
    <p:sldMasterId id="2147483719" r:id="rId4"/>
    <p:sldMasterId id="2147483731" r:id="rId5"/>
    <p:sldMasterId id="2147483744" r:id="rId6"/>
    <p:sldMasterId id="2147483757" r:id="rId7"/>
    <p:sldMasterId id="2147483773" r:id="rId8"/>
    <p:sldMasterId id="2147483790" r:id="rId9"/>
    <p:sldMasterId id="2147483802" r:id="rId10"/>
    <p:sldMasterId id="2147483814" r:id="rId11"/>
    <p:sldMasterId id="2147483827" r:id="rId12"/>
  </p:sldMasterIdLst>
  <p:notesMasterIdLst>
    <p:notesMasterId r:id="rId58"/>
  </p:notesMasterIdLst>
  <p:handoutMasterIdLst>
    <p:handoutMasterId r:id="rId59"/>
  </p:handoutMasterIdLst>
  <p:sldIdLst>
    <p:sldId id="441" r:id="rId13"/>
    <p:sldId id="483" r:id="rId14"/>
    <p:sldId id="484" r:id="rId15"/>
    <p:sldId id="457" r:id="rId16"/>
    <p:sldId id="458" r:id="rId17"/>
    <p:sldId id="459" r:id="rId18"/>
    <p:sldId id="460" r:id="rId19"/>
    <p:sldId id="461" r:id="rId20"/>
    <p:sldId id="462" r:id="rId21"/>
    <p:sldId id="467" r:id="rId22"/>
    <p:sldId id="469" r:id="rId23"/>
    <p:sldId id="370" r:id="rId24"/>
    <p:sldId id="356" r:id="rId25"/>
    <p:sldId id="358" r:id="rId26"/>
    <p:sldId id="359" r:id="rId27"/>
    <p:sldId id="360" r:id="rId28"/>
    <p:sldId id="454" r:id="rId29"/>
    <p:sldId id="490" r:id="rId30"/>
    <p:sldId id="488" r:id="rId31"/>
    <p:sldId id="489" r:id="rId32"/>
    <p:sldId id="487" r:id="rId33"/>
    <p:sldId id="470" r:id="rId34"/>
    <p:sldId id="485" r:id="rId35"/>
    <p:sldId id="486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482" r:id="rId48"/>
    <p:sldId id="404" r:id="rId49"/>
    <p:sldId id="405" r:id="rId50"/>
    <p:sldId id="406" r:id="rId51"/>
    <p:sldId id="407" r:id="rId52"/>
    <p:sldId id="408" r:id="rId53"/>
    <p:sldId id="410" r:id="rId54"/>
    <p:sldId id="411" r:id="rId55"/>
    <p:sldId id="412" r:id="rId56"/>
    <p:sldId id="414" r:id="rId5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00"/>
    <a:srgbClr val="8E0000"/>
    <a:srgbClr val="FB0012"/>
    <a:srgbClr val="FF6C53"/>
    <a:srgbClr val="D90000"/>
    <a:srgbClr val="8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9859" autoAdjust="0"/>
  </p:normalViewPr>
  <p:slideViewPr>
    <p:cSldViewPr snapToGrid="0">
      <p:cViewPr varScale="1">
        <p:scale>
          <a:sx n="113" d="100"/>
          <a:sy n="113" d="100"/>
        </p:scale>
        <p:origin x="4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2"/>
                <c:pt idx="0">
                  <c:v>Dana Pihak Ketiga</c:v>
                </c:pt>
                <c:pt idx="1">
                  <c:v>Lainnya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3388267</c:v>
                </c:pt>
                <c:pt idx="1">
                  <c:v>158210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47407162169061"/>
          <c:y val="0.39495035326022315"/>
          <c:w val="0.16994094796714138"/>
          <c:h val="6.956766657944192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Tabungan Emas</c:v>
                </c:pt>
                <c:pt idx="1">
                  <c:v>Investasi Pasar Modal</c:v>
                </c:pt>
                <c:pt idx="2">
                  <c:v>Pembiayaan</c:v>
                </c:pt>
                <c:pt idx="3">
                  <c:v>Polis Asuransi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115862</c:v>
                </c:pt>
                <c:pt idx="1">
                  <c:v>14880</c:v>
                </c:pt>
                <c:pt idx="2">
                  <c:v>14321</c:v>
                </c:pt>
                <c:pt idx="3">
                  <c:v>12482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D554D-BF09-4E02-80E7-381058B4ED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34D83-D75E-4478-A09A-58D6F2C0DAE2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bg1"/>
              </a:solidFill>
            </a:rPr>
            <a:t>POJK 27/POJK.04/2014</a:t>
          </a:r>
          <a:endParaRPr lang="en-US" sz="2000" dirty="0">
            <a:solidFill>
              <a:schemeClr val="bg1"/>
            </a:solidFill>
          </a:endParaRPr>
        </a:p>
      </dgm:t>
    </dgm:pt>
    <dgm:pt modelId="{88E3B838-F32F-4E3B-937D-3C98ABE7F2B3}" type="parTrans" cxnId="{FD415E7F-E87F-4B83-AD80-5049594BD7D7}">
      <dgm:prSet/>
      <dgm:spPr/>
      <dgm:t>
        <a:bodyPr/>
        <a:lstStyle/>
        <a:p>
          <a:endParaRPr lang="en-US"/>
        </a:p>
      </dgm:t>
    </dgm:pt>
    <dgm:pt modelId="{57A974D5-0FC8-46EF-A9B5-5F80BBB7DE93}" type="sibTrans" cxnId="{FD415E7F-E87F-4B83-AD80-5049594BD7D7}">
      <dgm:prSet/>
      <dgm:spPr/>
      <dgm:t>
        <a:bodyPr/>
        <a:lstStyle/>
        <a:p>
          <a:endParaRPr lang="en-US"/>
        </a:p>
      </dgm:t>
    </dgm:pt>
    <dgm:pt modelId="{45EA8A3C-F4ED-4DF7-AF90-5E4A2C69992C}">
      <dgm:prSet phldrT="[Text]"/>
      <dgm:spPr/>
      <dgm:t>
        <a:bodyPr/>
        <a:lstStyle/>
        <a:p>
          <a:r>
            <a:rPr lang="id-ID" dirty="0" smtClean="0"/>
            <a:t>Peraturan tentang Perizinan Wakil Penjamin Emisi Efek dan Wakil Perantara Pedagang Efek</a:t>
          </a:r>
          <a:endParaRPr lang="en-US" dirty="0"/>
        </a:p>
      </dgm:t>
    </dgm:pt>
    <dgm:pt modelId="{69FCD3B5-C378-47BD-B171-7E8852A5E72F}" type="parTrans" cxnId="{6049FAF8-C4A5-4DBD-B679-7AEB5B2EF490}">
      <dgm:prSet/>
      <dgm:spPr/>
      <dgm:t>
        <a:bodyPr/>
        <a:lstStyle/>
        <a:p>
          <a:endParaRPr lang="en-US"/>
        </a:p>
      </dgm:t>
    </dgm:pt>
    <dgm:pt modelId="{B3839EA0-97F4-47E3-A129-B5C115762084}" type="sibTrans" cxnId="{6049FAF8-C4A5-4DBD-B679-7AEB5B2EF490}">
      <dgm:prSet/>
      <dgm:spPr/>
      <dgm:t>
        <a:bodyPr/>
        <a:lstStyle/>
        <a:p>
          <a:endParaRPr lang="en-US"/>
        </a:p>
      </dgm:t>
    </dgm:pt>
    <dgm:pt modelId="{FBCBBB4E-340A-4538-AB2A-6AD35A0440DB}">
      <dgm:prSet phldrT="[Text]" custT="1"/>
      <dgm:spPr/>
      <dgm:t>
        <a:bodyPr/>
        <a:lstStyle/>
        <a:p>
          <a:r>
            <a:rPr lang="id-ID" sz="1800" dirty="0" smtClean="0"/>
            <a:t>POJK 22/POJK.04/2016</a:t>
          </a:r>
          <a:endParaRPr lang="en-US" sz="1800" dirty="0"/>
        </a:p>
      </dgm:t>
    </dgm:pt>
    <dgm:pt modelId="{CD80903A-6D13-4785-8475-35090F4BD04E}" type="parTrans" cxnId="{D48412A5-84AC-4589-BC2D-B3380C888A5F}">
      <dgm:prSet/>
      <dgm:spPr/>
      <dgm:t>
        <a:bodyPr/>
        <a:lstStyle/>
        <a:p>
          <a:endParaRPr lang="en-US"/>
        </a:p>
      </dgm:t>
    </dgm:pt>
    <dgm:pt modelId="{EB8DEC9E-3E71-48C3-AE07-C5DA5BED629E}" type="sibTrans" cxnId="{D48412A5-84AC-4589-BC2D-B3380C888A5F}">
      <dgm:prSet/>
      <dgm:spPr/>
      <dgm:t>
        <a:bodyPr/>
        <a:lstStyle/>
        <a:p>
          <a:endParaRPr lang="en-US"/>
        </a:p>
      </dgm:t>
    </dgm:pt>
    <dgm:pt modelId="{FA1996C6-12C2-485A-B5F4-42085D6FAAB1}">
      <dgm:prSet phldrT="[Text]"/>
      <dgm:spPr/>
      <dgm:t>
        <a:bodyPr/>
        <a:lstStyle/>
        <a:p>
          <a:r>
            <a:rPr lang="id-ID" dirty="0" smtClean="0"/>
            <a:t>Peraturan Tentang Segmentasi Perizinan Wakil Perantara Pedagang Efek </a:t>
          </a:r>
          <a:endParaRPr lang="en-US" dirty="0"/>
        </a:p>
      </dgm:t>
    </dgm:pt>
    <dgm:pt modelId="{4E679CC7-539E-41EF-B886-C83B7A891BB6}" type="parTrans" cxnId="{8A2BF1A2-4A7E-4B52-9E0B-767F28849BF3}">
      <dgm:prSet/>
      <dgm:spPr/>
      <dgm:t>
        <a:bodyPr/>
        <a:lstStyle/>
        <a:p>
          <a:endParaRPr lang="en-US"/>
        </a:p>
      </dgm:t>
    </dgm:pt>
    <dgm:pt modelId="{2DDA61C7-5817-422D-A8F3-3B802CA69693}" type="sibTrans" cxnId="{8A2BF1A2-4A7E-4B52-9E0B-767F28849BF3}">
      <dgm:prSet/>
      <dgm:spPr/>
      <dgm:t>
        <a:bodyPr/>
        <a:lstStyle/>
        <a:p>
          <a:endParaRPr lang="en-US"/>
        </a:p>
      </dgm:t>
    </dgm:pt>
    <dgm:pt modelId="{521913D8-C749-4AD1-B25B-2E3077DD3143}">
      <dgm:prSet phldrT="[Text]" custT="1"/>
      <dgm:spPr/>
      <dgm:t>
        <a:bodyPr/>
        <a:lstStyle/>
        <a:p>
          <a:r>
            <a:rPr lang="id-ID" sz="3200" dirty="0" smtClean="0"/>
            <a:t>SPRINT</a:t>
          </a:r>
          <a:endParaRPr lang="en-US" sz="3200" dirty="0"/>
        </a:p>
      </dgm:t>
    </dgm:pt>
    <dgm:pt modelId="{1E497597-74A8-421A-9EC3-84C4B601D599}" type="parTrans" cxnId="{C0B20A76-7220-4138-9D7E-D4566A784F42}">
      <dgm:prSet/>
      <dgm:spPr/>
      <dgm:t>
        <a:bodyPr/>
        <a:lstStyle/>
        <a:p>
          <a:endParaRPr lang="en-US"/>
        </a:p>
      </dgm:t>
    </dgm:pt>
    <dgm:pt modelId="{171868A2-86BB-4455-B40A-860A4912B3A0}" type="sibTrans" cxnId="{C0B20A76-7220-4138-9D7E-D4566A784F42}">
      <dgm:prSet/>
      <dgm:spPr/>
      <dgm:t>
        <a:bodyPr/>
        <a:lstStyle/>
        <a:p>
          <a:endParaRPr lang="en-US"/>
        </a:p>
      </dgm:t>
    </dgm:pt>
    <dgm:pt modelId="{2071A0A6-0E04-4210-9CB7-A2C332042ADE}">
      <dgm:prSet phldrT="[Text]"/>
      <dgm:spPr/>
      <dgm:t>
        <a:bodyPr/>
        <a:lstStyle/>
        <a:p>
          <a:r>
            <a:rPr lang="id-ID" dirty="0" smtClean="0"/>
            <a:t>Sistem Perizinan Terintegrasi OJK</a:t>
          </a:r>
          <a:endParaRPr lang="en-US" dirty="0"/>
        </a:p>
      </dgm:t>
    </dgm:pt>
    <dgm:pt modelId="{1EB19221-2B46-4652-9502-8A78CB572A0E}" type="parTrans" cxnId="{7592DDF1-6797-4EB4-997C-0D678A8AF3BF}">
      <dgm:prSet/>
      <dgm:spPr/>
      <dgm:t>
        <a:bodyPr/>
        <a:lstStyle/>
        <a:p>
          <a:endParaRPr lang="en-US"/>
        </a:p>
      </dgm:t>
    </dgm:pt>
    <dgm:pt modelId="{33EACE02-4F1B-4A4F-AD2D-0117C79BB62E}" type="sibTrans" cxnId="{7592DDF1-6797-4EB4-997C-0D678A8AF3BF}">
      <dgm:prSet/>
      <dgm:spPr/>
      <dgm:t>
        <a:bodyPr/>
        <a:lstStyle/>
        <a:p>
          <a:endParaRPr lang="en-US"/>
        </a:p>
      </dgm:t>
    </dgm:pt>
    <dgm:pt modelId="{3E334B2C-1517-4648-BBE2-EBD741C118B2}">
      <dgm:prSet custT="1"/>
      <dgm:spPr/>
      <dgm:t>
        <a:bodyPr/>
        <a:lstStyle/>
        <a:p>
          <a:r>
            <a:rPr lang="id-ID" sz="2000" dirty="0" smtClean="0"/>
            <a:t>SE 45/SEOJK.04/2016</a:t>
          </a:r>
          <a:endParaRPr lang="en-US" sz="2000" dirty="0"/>
        </a:p>
      </dgm:t>
    </dgm:pt>
    <dgm:pt modelId="{6EA15F9F-4043-4223-B3BA-AC57F3181889}" type="parTrans" cxnId="{9C4E321A-98F9-4CBF-A46A-0F3B561A342A}">
      <dgm:prSet/>
      <dgm:spPr/>
      <dgm:t>
        <a:bodyPr/>
        <a:lstStyle/>
        <a:p>
          <a:endParaRPr lang="en-US"/>
        </a:p>
      </dgm:t>
    </dgm:pt>
    <dgm:pt modelId="{A30E2BDB-BD08-424B-AC1F-7D9AFEABC531}" type="sibTrans" cxnId="{9C4E321A-98F9-4CBF-A46A-0F3B561A342A}">
      <dgm:prSet/>
      <dgm:spPr/>
      <dgm:t>
        <a:bodyPr/>
        <a:lstStyle/>
        <a:p>
          <a:endParaRPr lang="en-US"/>
        </a:p>
      </dgm:t>
    </dgm:pt>
    <dgm:pt modelId="{5FB90411-59B6-4785-8826-5AEADE2F651D}">
      <dgm:prSet custT="1"/>
      <dgm:spPr/>
      <dgm:t>
        <a:bodyPr/>
        <a:lstStyle/>
        <a:p>
          <a:r>
            <a:rPr lang="id-ID" sz="2000" dirty="0" smtClean="0"/>
            <a:t>SE 17/SEOJK.04/2016</a:t>
          </a:r>
          <a:endParaRPr lang="en-US" sz="2000" dirty="0"/>
        </a:p>
      </dgm:t>
    </dgm:pt>
    <dgm:pt modelId="{910C1FF5-73A6-41CD-8257-8608270218D4}" type="parTrans" cxnId="{511B3D70-1454-49CA-AE42-A2CB105CF154}">
      <dgm:prSet/>
      <dgm:spPr/>
      <dgm:t>
        <a:bodyPr/>
        <a:lstStyle/>
        <a:p>
          <a:endParaRPr lang="en-US"/>
        </a:p>
      </dgm:t>
    </dgm:pt>
    <dgm:pt modelId="{AF5A3136-DB8B-4151-99DB-1727F36E5568}" type="sibTrans" cxnId="{511B3D70-1454-49CA-AE42-A2CB105CF154}">
      <dgm:prSet/>
      <dgm:spPr/>
      <dgm:t>
        <a:bodyPr/>
        <a:lstStyle/>
        <a:p>
          <a:endParaRPr lang="en-US"/>
        </a:p>
      </dgm:t>
    </dgm:pt>
    <dgm:pt modelId="{32783CC1-70AA-4CF9-926E-BF6DBA1A3431}">
      <dgm:prSet/>
      <dgm:spPr/>
      <dgm:t>
        <a:bodyPr/>
        <a:lstStyle/>
        <a:p>
          <a:r>
            <a:rPr lang="id-ID" dirty="0" smtClean="0">
              <a:effectLst/>
            </a:rPr>
            <a:t>Surat Edaran Tentang Penyelenggaraan Program Pendidikan Berkelanjutan Bagi Wakil Penjamin Emisi Efek Dan Wakil Perantara Pedagang Efek</a:t>
          </a:r>
          <a:endParaRPr lang="en-US" dirty="0"/>
        </a:p>
      </dgm:t>
    </dgm:pt>
    <dgm:pt modelId="{BF3DAD2B-9DAF-46F3-9A91-4287AFCDECA0}" type="parTrans" cxnId="{79A1C2E0-675D-4215-BF3E-18DB40E52193}">
      <dgm:prSet/>
      <dgm:spPr/>
      <dgm:t>
        <a:bodyPr/>
        <a:lstStyle/>
        <a:p>
          <a:endParaRPr lang="en-US"/>
        </a:p>
      </dgm:t>
    </dgm:pt>
    <dgm:pt modelId="{CD8CA912-DC11-4EEB-B7D9-A79E365806BF}" type="sibTrans" cxnId="{79A1C2E0-675D-4215-BF3E-18DB40E52193}">
      <dgm:prSet/>
      <dgm:spPr/>
      <dgm:t>
        <a:bodyPr/>
        <a:lstStyle/>
        <a:p>
          <a:endParaRPr lang="en-US"/>
        </a:p>
      </dgm:t>
    </dgm:pt>
    <dgm:pt modelId="{0B473F66-EF35-49C0-8FAB-FA58ED42B212}">
      <dgm:prSet/>
      <dgm:spPr/>
      <dgm:t>
        <a:bodyPr/>
        <a:lstStyle/>
        <a:p>
          <a:r>
            <a:rPr lang="id-ID" dirty="0" smtClean="0"/>
            <a:t>Surat Edaran Tentang  Pengakuan terhadap Asosiasi Wakil Penjamin Emisi Efek dan Wakil Perantara pedagang Efek</a:t>
          </a:r>
          <a:endParaRPr lang="en-US" dirty="0"/>
        </a:p>
      </dgm:t>
    </dgm:pt>
    <dgm:pt modelId="{DCCC4960-8E55-4EAD-A2C2-E03867FF8D1E}" type="parTrans" cxnId="{EF22F58C-4E53-4631-9E12-25375E176FFD}">
      <dgm:prSet/>
      <dgm:spPr/>
      <dgm:t>
        <a:bodyPr/>
        <a:lstStyle/>
        <a:p>
          <a:endParaRPr lang="en-US"/>
        </a:p>
      </dgm:t>
    </dgm:pt>
    <dgm:pt modelId="{04667C4B-C92B-4953-ADA2-89E2B73091A1}" type="sibTrans" cxnId="{EF22F58C-4E53-4631-9E12-25375E176FFD}">
      <dgm:prSet/>
      <dgm:spPr/>
      <dgm:t>
        <a:bodyPr/>
        <a:lstStyle/>
        <a:p>
          <a:endParaRPr lang="en-US"/>
        </a:p>
      </dgm:t>
    </dgm:pt>
    <dgm:pt modelId="{5361071A-10CE-4FF7-9CA4-BE36EE832741}" type="pres">
      <dgm:prSet presAssocID="{A62D554D-BF09-4E02-80E7-381058B4ED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EDBA72-619F-4F5D-AFF5-8A5E28005812}" type="pres">
      <dgm:prSet presAssocID="{F3534D83-D75E-4478-A09A-58D6F2C0DAE2}" presName="linNode" presStyleCnt="0"/>
      <dgm:spPr/>
    </dgm:pt>
    <dgm:pt modelId="{475D07F8-3AA1-4D4F-BCAC-14EAA8EA8B3A}" type="pres">
      <dgm:prSet presAssocID="{F3534D83-D75E-4478-A09A-58D6F2C0DAE2}" presName="parentText" presStyleLbl="node1" presStyleIdx="0" presStyleCnt="5" custScaleX="212276" custScaleY="106968" custLinFactNeighborX="-4314" custLinFactNeighborY="1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C0440-9545-4C1A-9EF1-A916E7CB3529}" type="pres">
      <dgm:prSet presAssocID="{F3534D83-D75E-4478-A09A-58D6F2C0DAE2}" presName="descendantText" presStyleLbl="alignAccFollowNode1" presStyleIdx="0" presStyleCnt="5" custScaleX="21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39C6E-0804-4249-88B0-A5060D970CA4}" type="pres">
      <dgm:prSet presAssocID="{57A974D5-0FC8-46EF-A9B5-5F80BBB7DE93}" presName="sp" presStyleCnt="0"/>
      <dgm:spPr/>
    </dgm:pt>
    <dgm:pt modelId="{4AB73D2B-415C-44E4-8FD2-BAA614671627}" type="pres">
      <dgm:prSet presAssocID="{FBCBBB4E-340A-4538-AB2A-6AD35A0440DB}" presName="linNode" presStyleCnt="0"/>
      <dgm:spPr/>
    </dgm:pt>
    <dgm:pt modelId="{C357DDE4-CF86-418C-8E7A-60BCEC947DC8}" type="pres">
      <dgm:prSet presAssocID="{FBCBBB4E-340A-4538-AB2A-6AD35A0440DB}" presName="parentText" presStyleLbl="node1" presStyleIdx="1" presStyleCnt="5" custScaleX="97972" custLinFactNeighborX="-1984" custLinFactNeighborY="-1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5B7FE-D1AC-4C14-A8CA-78303405EEA4}" type="pres">
      <dgm:prSet presAssocID="{FBCBBB4E-340A-4538-AB2A-6AD35A0440D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1497E-6B89-457B-8634-BE9E9B589F05}" type="pres">
      <dgm:prSet presAssocID="{EB8DEC9E-3E71-48C3-AE07-C5DA5BED629E}" presName="sp" presStyleCnt="0"/>
      <dgm:spPr/>
    </dgm:pt>
    <dgm:pt modelId="{A5E58D90-2437-497B-A109-A1F6BBEF3773}" type="pres">
      <dgm:prSet presAssocID="{521913D8-C749-4AD1-B25B-2E3077DD3143}" presName="linNode" presStyleCnt="0"/>
      <dgm:spPr/>
    </dgm:pt>
    <dgm:pt modelId="{036FFAC1-4E4A-4F27-A9DE-84C2493A2477}" type="pres">
      <dgm:prSet presAssocID="{521913D8-C749-4AD1-B25B-2E3077DD314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47AF6-E114-49DC-BD78-10AABAE3E0E9}" type="pres">
      <dgm:prSet presAssocID="{521913D8-C749-4AD1-B25B-2E3077DD314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1BE94-C22F-4EE0-846C-16DE91D3463C}" type="pres">
      <dgm:prSet presAssocID="{171868A2-86BB-4455-B40A-860A4912B3A0}" presName="sp" presStyleCnt="0"/>
      <dgm:spPr/>
    </dgm:pt>
    <dgm:pt modelId="{42FFBAAC-61D9-4006-A15E-0D64B1944533}" type="pres">
      <dgm:prSet presAssocID="{3E334B2C-1517-4648-BBE2-EBD741C118B2}" presName="linNode" presStyleCnt="0"/>
      <dgm:spPr/>
    </dgm:pt>
    <dgm:pt modelId="{3F649725-26A1-4E1E-9218-2D8A0D60F3F7}" type="pres">
      <dgm:prSet presAssocID="{3E334B2C-1517-4648-BBE2-EBD741C118B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8D1BB-1FB2-4C75-8FE6-067B07911934}" type="pres">
      <dgm:prSet presAssocID="{3E334B2C-1517-4648-BBE2-EBD741C118B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4A4DC-1D9A-434F-A9FE-34D8E8ED8384}" type="pres">
      <dgm:prSet presAssocID="{A30E2BDB-BD08-424B-AC1F-7D9AFEABC531}" presName="sp" presStyleCnt="0"/>
      <dgm:spPr/>
    </dgm:pt>
    <dgm:pt modelId="{FDC49F73-A862-4BD1-AA7D-B3525188C76B}" type="pres">
      <dgm:prSet presAssocID="{5FB90411-59B6-4785-8826-5AEADE2F651D}" presName="linNode" presStyleCnt="0"/>
      <dgm:spPr/>
    </dgm:pt>
    <dgm:pt modelId="{FA0224C5-0C6B-43E9-88E2-7ABA8A5BEA21}" type="pres">
      <dgm:prSet presAssocID="{5FB90411-59B6-4785-8826-5AEADE2F651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14F0F-C775-4546-A13A-28BABE88C8EF}" type="pres">
      <dgm:prSet presAssocID="{5FB90411-59B6-4785-8826-5AEADE2F651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2F58C-4E53-4631-9E12-25375E176FFD}" srcId="{5FB90411-59B6-4785-8826-5AEADE2F651D}" destId="{0B473F66-EF35-49C0-8FAB-FA58ED42B212}" srcOrd="0" destOrd="0" parTransId="{DCCC4960-8E55-4EAD-A2C2-E03867FF8D1E}" sibTransId="{04667C4B-C92B-4953-ADA2-89E2B73091A1}"/>
    <dgm:cxn modelId="{9345B402-8A55-4A42-8FF9-6D61AD5FE542}" type="presOf" srcId="{A62D554D-BF09-4E02-80E7-381058B4EDAC}" destId="{5361071A-10CE-4FF7-9CA4-BE36EE832741}" srcOrd="0" destOrd="0" presId="urn:microsoft.com/office/officeart/2005/8/layout/vList5"/>
    <dgm:cxn modelId="{C0B20A76-7220-4138-9D7E-D4566A784F42}" srcId="{A62D554D-BF09-4E02-80E7-381058B4EDAC}" destId="{521913D8-C749-4AD1-B25B-2E3077DD3143}" srcOrd="2" destOrd="0" parTransId="{1E497597-74A8-421A-9EC3-84C4B601D599}" sibTransId="{171868A2-86BB-4455-B40A-860A4912B3A0}"/>
    <dgm:cxn modelId="{FD415E7F-E87F-4B83-AD80-5049594BD7D7}" srcId="{A62D554D-BF09-4E02-80E7-381058B4EDAC}" destId="{F3534D83-D75E-4478-A09A-58D6F2C0DAE2}" srcOrd="0" destOrd="0" parTransId="{88E3B838-F32F-4E3B-937D-3C98ABE7F2B3}" sibTransId="{57A974D5-0FC8-46EF-A9B5-5F80BBB7DE93}"/>
    <dgm:cxn modelId="{7C59A3AA-A7F7-433B-8BD3-23B1415FD78D}" type="presOf" srcId="{FA1996C6-12C2-485A-B5F4-42085D6FAAB1}" destId="{0FE5B7FE-D1AC-4C14-A8CA-78303405EEA4}" srcOrd="0" destOrd="0" presId="urn:microsoft.com/office/officeart/2005/8/layout/vList5"/>
    <dgm:cxn modelId="{6913809B-11ED-4880-9445-4C5872B89C4D}" type="presOf" srcId="{45EA8A3C-F4ED-4DF7-AF90-5E4A2C69992C}" destId="{E9DC0440-9545-4C1A-9EF1-A916E7CB3529}" srcOrd="0" destOrd="0" presId="urn:microsoft.com/office/officeart/2005/8/layout/vList5"/>
    <dgm:cxn modelId="{79A1C2E0-675D-4215-BF3E-18DB40E52193}" srcId="{3E334B2C-1517-4648-BBE2-EBD741C118B2}" destId="{32783CC1-70AA-4CF9-926E-BF6DBA1A3431}" srcOrd="0" destOrd="0" parTransId="{BF3DAD2B-9DAF-46F3-9A91-4287AFCDECA0}" sibTransId="{CD8CA912-DC11-4EEB-B7D9-A79E365806BF}"/>
    <dgm:cxn modelId="{82DE3C1F-0BEB-4226-AA22-FEE01B58741A}" type="presOf" srcId="{0B473F66-EF35-49C0-8FAB-FA58ED42B212}" destId="{91B14F0F-C775-4546-A13A-28BABE88C8EF}" srcOrd="0" destOrd="0" presId="urn:microsoft.com/office/officeart/2005/8/layout/vList5"/>
    <dgm:cxn modelId="{9C4E321A-98F9-4CBF-A46A-0F3B561A342A}" srcId="{A62D554D-BF09-4E02-80E7-381058B4EDAC}" destId="{3E334B2C-1517-4648-BBE2-EBD741C118B2}" srcOrd="3" destOrd="0" parTransId="{6EA15F9F-4043-4223-B3BA-AC57F3181889}" sibTransId="{A30E2BDB-BD08-424B-AC1F-7D9AFEABC531}"/>
    <dgm:cxn modelId="{6049FAF8-C4A5-4DBD-B679-7AEB5B2EF490}" srcId="{F3534D83-D75E-4478-A09A-58D6F2C0DAE2}" destId="{45EA8A3C-F4ED-4DF7-AF90-5E4A2C69992C}" srcOrd="0" destOrd="0" parTransId="{69FCD3B5-C378-47BD-B171-7E8852A5E72F}" sibTransId="{B3839EA0-97F4-47E3-A129-B5C115762084}"/>
    <dgm:cxn modelId="{0E9D78C4-5CAF-406A-8834-354E710C2195}" type="presOf" srcId="{FBCBBB4E-340A-4538-AB2A-6AD35A0440DB}" destId="{C357DDE4-CF86-418C-8E7A-60BCEC947DC8}" srcOrd="0" destOrd="0" presId="urn:microsoft.com/office/officeart/2005/8/layout/vList5"/>
    <dgm:cxn modelId="{D93671FF-61AF-463F-A52C-8F1C9A4F6F37}" type="presOf" srcId="{3E334B2C-1517-4648-BBE2-EBD741C118B2}" destId="{3F649725-26A1-4E1E-9218-2D8A0D60F3F7}" srcOrd="0" destOrd="0" presId="urn:microsoft.com/office/officeart/2005/8/layout/vList5"/>
    <dgm:cxn modelId="{230128C7-F03B-4741-A2CE-F4D4D70E376E}" type="presOf" srcId="{F3534D83-D75E-4478-A09A-58D6F2C0DAE2}" destId="{475D07F8-3AA1-4D4F-BCAC-14EAA8EA8B3A}" srcOrd="0" destOrd="0" presId="urn:microsoft.com/office/officeart/2005/8/layout/vList5"/>
    <dgm:cxn modelId="{BC680415-740A-4F89-90C9-4929C9767947}" type="presOf" srcId="{2071A0A6-0E04-4210-9CB7-A2C332042ADE}" destId="{E2D47AF6-E114-49DC-BD78-10AABAE3E0E9}" srcOrd="0" destOrd="0" presId="urn:microsoft.com/office/officeart/2005/8/layout/vList5"/>
    <dgm:cxn modelId="{BF25BE04-D381-4CE9-A6D2-262D566C0801}" type="presOf" srcId="{32783CC1-70AA-4CF9-926E-BF6DBA1A3431}" destId="{6308D1BB-1FB2-4C75-8FE6-067B07911934}" srcOrd="0" destOrd="0" presId="urn:microsoft.com/office/officeart/2005/8/layout/vList5"/>
    <dgm:cxn modelId="{8A2BF1A2-4A7E-4B52-9E0B-767F28849BF3}" srcId="{FBCBBB4E-340A-4538-AB2A-6AD35A0440DB}" destId="{FA1996C6-12C2-485A-B5F4-42085D6FAAB1}" srcOrd="0" destOrd="0" parTransId="{4E679CC7-539E-41EF-B886-C83B7A891BB6}" sibTransId="{2DDA61C7-5817-422D-A8F3-3B802CA69693}"/>
    <dgm:cxn modelId="{511B3D70-1454-49CA-AE42-A2CB105CF154}" srcId="{A62D554D-BF09-4E02-80E7-381058B4EDAC}" destId="{5FB90411-59B6-4785-8826-5AEADE2F651D}" srcOrd="4" destOrd="0" parTransId="{910C1FF5-73A6-41CD-8257-8608270218D4}" sibTransId="{AF5A3136-DB8B-4151-99DB-1727F36E5568}"/>
    <dgm:cxn modelId="{3A2B0077-8CCC-479D-AC98-0439F5BB1A73}" type="presOf" srcId="{5FB90411-59B6-4785-8826-5AEADE2F651D}" destId="{FA0224C5-0C6B-43E9-88E2-7ABA8A5BEA21}" srcOrd="0" destOrd="0" presId="urn:microsoft.com/office/officeart/2005/8/layout/vList5"/>
    <dgm:cxn modelId="{DF1DAEE2-2B22-4D8F-AB23-02561D57C035}" type="presOf" srcId="{521913D8-C749-4AD1-B25B-2E3077DD3143}" destId="{036FFAC1-4E4A-4F27-A9DE-84C2493A2477}" srcOrd="0" destOrd="0" presId="urn:microsoft.com/office/officeart/2005/8/layout/vList5"/>
    <dgm:cxn modelId="{7592DDF1-6797-4EB4-997C-0D678A8AF3BF}" srcId="{521913D8-C749-4AD1-B25B-2E3077DD3143}" destId="{2071A0A6-0E04-4210-9CB7-A2C332042ADE}" srcOrd="0" destOrd="0" parTransId="{1EB19221-2B46-4652-9502-8A78CB572A0E}" sibTransId="{33EACE02-4F1B-4A4F-AD2D-0117C79BB62E}"/>
    <dgm:cxn modelId="{D48412A5-84AC-4589-BC2D-B3380C888A5F}" srcId="{A62D554D-BF09-4E02-80E7-381058B4EDAC}" destId="{FBCBBB4E-340A-4538-AB2A-6AD35A0440DB}" srcOrd="1" destOrd="0" parTransId="{CD80903A-6D13-4785-8475-35090F4BD04E}" sibTransId="{EB8DEC9E-3E71-48C3-AE07-C5DA5BED629E}"/>
    <dgm:cxn modelId="{5123211D-87BC-4EEE-8713-4615F0C870F1}" type="presParOf" srcId="{5361071A-10CE-4FF7-9CA4-BE36EE832741}" destId="{23EDBA72-619F-4F5D-AFF5-8A5E28005812}" srcOrd="0" destOrd="0" presId="urn:microsoft.com/office/officeart/2005/8/layout/vList5"/>
    <dgm:cxn modelId="{17E8FB7D-47E4-412F-8127-7A320EF3833C}" type="presParOf" srcId="{23EDBA72-619F-4F5D-AFF5-8A5E28005812}" destId="{475D07F8-3AA1-4D4F-BCAC-14EAA8EA8B3A}" srcOrd="0" destOrd="0" presId="urn:microsoft.com/office/officeart/2005/8/layout/vList5"/>
    <dgm:cxn modelId="{02C4D4BC-66E4-48D9-8ABF-4534B49DFEC9}" type="presParOf" srcId="{23EDBA72-619F-4F5D-AFF5-8A5E28005812}" destId="{E9DC0440-9545-4C1A-9EF1-A916E7CB3529}" srcOrd="1" destOrd="0" presId="urn:microsoft.com/office/officeart/2005/8/layout/vList5"/>
    <dgm:cxn modelId="{1F1E1BE0-A7C9-4620-AF84-3D791F0115D5}" type="presParOf" srcId="{5361071A-10CE-4FF7-9CA4-BE36EE832741}" destId="{F2839C6E-0804-4249-88B0-A5060D970CA4}" srcOrd="1" destOrd="0" presId="urn:microsoft.com/office/officeart/2005/8/layout/vList5"/>
    <dgm:cxn modelId="{FB409BEE-2C92-4898-9536-A18406310B6D}" type="presParOf" srcId="{5361071A-10CE-4FF7-9CA4-BE36EE832741}" destId="{4AB73D2B-415C-44E4-8FD2-BAA614671627}" srcOrd="2" destOrd="0" presId="urn:microsoft.com/office/officeart/2005/8/layout/vList5"/>
    <dgm:cxn modelId="{F984CA33-687C-434C-B304-8489EB156D1E}" type="presParOf" srcId="{4AB73D2B-415C-44E4-8FD2-BAA614671627}" destId="{C357DDE4-CF86-418C-8E7A-60BCEC947DC8}" srcOrd="0" destOrd="0" presId="urn:microsoft.com/office/officeart/2005/8/layout/vList5"/>
    <dgm:cxn modelId="{EDCBEF01-10AA-42FE-B640-10AAC0AFD1B9}" type="presParOf" srcId="{4AB73D2B-415C-44E4-8FD2-BAA614671627}" destId="{0FE5B7FE-D1AC-4C14-A8CA-78303405EEA4}" srcOrd="1" destOrd="0" presId="urn:microsoft.com/office/officeart/2005/8/layout/vList5"/>
    <dgm:cxn modelId="{6843C7D5-20F0-4D74-811C-DD609EB43B5D}" type="presParOf" srcId="{5361071A-10CE-4FF7-9CA4-BE36EE832741}" destId="{22A1497E-6B89-457B-8634-BE9E9B589F05}" srcOrd="3" destOrd="0" presId="urn:microsoft.com/office/officeart/2005/8/layout/vList5"/>
    <dgm:cxn modelId="{2CCE717A-4523-4B14-9D5C-67A70F9F3AE6}" type="presParOf" srcId="{5361071A-10CE-4FF7-9CA4-BE36EE832741}" destId="{A5E58D90-2437-497B-A109-A1F6BBEF3773}" srcOrd="4" destOrd="0" presId="urn:microsoft.com/office/officeart/2005/8/layout/vList5"/>
    <dgm:cxn modelId="{0E205D47-E444-4CB1-8055-1BE1E59CDE3A}" type="presParOf" srcId="{A5E58D90-2437-497B-A109-A1F6BBEF3773}" destId="{036FFAC1-4E4A-4F27-A9DE-84C2493A2477}" srcOrd="0" destOrd="0" presId="urn:microsoft.com/office/officeart/2005/8/layout/vList5"/>
    <dgm:cxn modelId="{02AD1885-D8AF-477E-AB2E-D90908EC460E}" type="presParOf" srcId="{A5E58D90-2437-497B-A109-A1F6BBEF3773}" destId="{E2D47AF6-E114-49DC-BD78-10AABAE3E0E9}" srcOrd="1" destOrd="0" presId="urn:microsoft.com/office/officeart/2005/8/layout/vList5"/>
    <dgm:cxn modelId="{9E0B9BEC-8A0C-4528-A5C7-FAD4450A8473}" type="presParOf" srcId="{5361071A-10CE-4FF7-9CA4-BE36EE832741}" destId="{7C91BE94-C22F-4EE0-846C-16DE91D3463C}" srcOrd="5" destOrd="0" presId="urn:microsoft.com/office/officeart/2005/8/layout/vList5"/>
    <dgm:cxn modelId="{9677FB5F-B357-4613-8612-3C68E21BD106}" type="presParOf" srcId="{5361071A-10CE-4FF7-9CA4-BE36EE832741}" destId="{42FFBAAC-61D9-4006-A15E-0D64B1944533}" srcOrd="6" destOrd="0" presId="urn:microsoft.com/office/officeart/2005/8/layout/vList5"/>
    <dgm:cxn modelId="{3830DC45-384F-4949-9E37-8FAB0FEAAB3B}" type="presParOf" srcId="{42FFBAAC-61D9-4006-A15E-0D64B1944533}" destId="{3F649725-26A1-4E1E-9218-2D8A0D60F3F7}" srcOrd="0" destOrd="0" presId="urn:microsoft.com/office/officeart/2005/8/layout/vList5"/>
    <dgm:cxn modelId="{3853D8A6-5C4D-4333-A6BD-E4627E726924}" type="presParOf" srcId="{42FFBAAC-61D9-4006-A15E-0D64B1944533}" destId="{6308D1BB-1FB2-4C75-8FE6-067B07911934}" srcOrd="1" destOrd="0" presId="urn:microsoft.com/office/officeart/2005/8/layout/vList5"/>
    <dgm:cxn modelId="{C9C2B94E-9380-4754-A772-253604CF546B}" type="presParOf" srcId="{5361071A-10CE-4FF7-9CA4-BE36EE832741}" destId="{9AF4A4DC-1D9A-434F-A9FE-34D8E8ED8384}" srcOrd="7" destOrd="0" presId="urn:microsoft.com/office/officeart/2005/8/layout/vList5"/>
    <dgm:cxn modelId="{6EE29BB5-C7D5-42E5-A91D-BEE27B5C7119}" type="presParOf" srcId="{5361071A-10CE-4FF7-9CA4-BE36EE832741}" destId="{FDC49F73-A862-4BD1-AA7D-B3525188C76B}" srcOrd="8" destOrd="0" presId="urn:microsoft.com/office/officeart/2005/8/layout/vList5"/>
    <dgm:cxn modelId="{D38B5FC7-264F-45AD-819B-57B467F405EF}" type="presParOf" srcId="{FDC49F73-A862-4BD1-AA7D-B3525188C76B}" destId="{FA0224C5-0C6B-43E9-88E2-7ABA8A5BEA21}" srcOrd="0" destOrd="0" presId="urn:microsoft.com/office/officeart/2005/8/layout/vList5"/>
    <dgm:cxn modelId="{CC665154-CB7E-4440-90BD-52AE882534B0}" type="presParOf" srcId="{FDC49F73-A862-4BD1-AA7D-B3525188C76B}" destId="{91B14F0F-C775-4546-A13A-28BABE88C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1081-EE73-4B4E-916A-56221A090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59DD275-1A81-4BA2-A12E-F5C27DBF63DD}">
      <dgm:prSet phldrT="[Text]" custT="1"/>
      <dgm:spPr/>
      <dgm:t>
        <a:bodyPr/>
        <a:lstStyle/>
        <a:p>
          <a:r>
            <a:rPr lang="id-ID" sz="1600" dirty="0" smtClean="0"/>
            <a:t>BAB I</a:t>
          </a:r>
          <a:endParaRPr lang="id-ID" sz="1600" dirty="0"/>
        </a:p>
      </dgm:t>
    </dgm:pt>
    <dgm:pt modelId="{87B2B6EA-193C-49C4-B8D6-978109615400}" type="parTrans" cxnId="{A4781E70-2168-4A43-A8F3-956B1F4F29FE}">
      <dgm:prSet/>
      <dgm:spPr/>
      <dgm:t>
        <a:bodyPr/>
        <a:lstStyle/>
        <a:p>
          <a:endParaRPr lang="id-ID" sz="2400"/>
        </a:p>
      </dgm:t>
    </dgm:pt>
    <dgm:pt modelId="{8D51F722-1163-42C9-BCD4-1D2F5C7C9C5D}" type="sibTrans" cxnId="{A4781E70-2168-4A43-A8F3-956B1F4F29FE}">
      <dgm:prSet/>
      <dgm:spPr/>
      <dgm:t>
        <a:bodyPr/>
        <a:lstStyle/>
        <a:p>
          <a:endParaRPr lang="id-ID" sz="2400"/>
        </a:p>
      </dgm:t>
    </dgm:pt>
    <dgm:pt modelId="{127F2C12-0C43-49E3-9FC3-CEC131B9AA62}">
      <dgm:prSet phldrT="[Text]" custT="1"/>
      <dgm:spPr/>
      <dgm:t>
        <a:bodyPr/>
        <a:lstStyle/>
        <a:p>
          <a:r>
            <a:rPr lang="id-ID" sz="1600" dirty="0" smtClean="0"/>
            <a:t>BAB II</a:t>
          </a:r>
          <a:endParaRPr lang="id-ID" sz="1600" dirty="0"/>
        </a:p>
      </dgm:t>
    </dgm:pt>
    <dgm:pt modelId="{18B483D7-0FC1-41AE-A13B-1404D4B42A1C}" type="parTrans" cxnId="{05E4FB86-24B3-4447-B12C-722B07139A07}">
      <dgm:prSet/>
      <dgm:spPr/>
      <dgm:t>
        <a:bodyPr/>
        <a:lstStyle/>
        <a:p>
          <a:endParaRPr lang="id-ID" sz="2400"/>
        </a:p>
      </dgm:t>
    </dgm:pt>
    <dgm:pt modelId="{3BCD0119-CBB6-4349-97B3-989A9B3EF996}" type="sibTrans" cxnId="{05E4FB86-24B3-4447-B12C-722B07139A07}">
      <dgm:prSet/>
      <dgm:spPr/>
      <dgm:t>
        <a:bodyPr/>
        <a:lstStyle/>
        <a:p>
          <a:endParaRPr lang="id-ID" sz="2400"/>
        </a:p>
      </dgm:t>
    </dgm:pt>
    <dgm:pt modelId="{96ABBFD2-6B80-49B0-8029-B791E62D49E0}">
      <dgm:prSet phldrT="[Text]" custT="1"/>
      <dgm:spPr/>
      <dgm:t>
        <a:bodyPr/>
        <a:lstStyle/>
        <a:p>
          <a:r>
            <a:rPr lang="id-ID" sz="1600" dirty="0" smtClean="0"/>
            <a:t>BAB III</a:t>
          </a:r>
          <a:endParaRPr lang="id-ID" sz="1600" dirty="0"/>
        </a:p>
      </dgm:t>
    </dgm:pt>
    <dgm:pt modelId="{D0AA52B4-709F-4940-9DD1-C6C25665FD89}" type="parTrans" cxnId="{DD3C6950-7CFC-4A90-B7C0-B3C3B19CC938}">
      <dgm:prSet/>
      <dgm:spPr/>
      <dgm:t>
        <a:bodyPr/>
        <a:lstStyle/>
        <a:p>
          <a:endParaRPr lang="id-ID" sz="2400"/>
        </a:p>
      </dgm:t>
    </dgm:pt>
    <dgm:pt modelId="{ED1EB65E-577B-46C8-ACBA-E1014B449523}" type="sibTrans" cxnId="{DD3C6950-7CFC-4A90-B7C0-B3C3B19CC938}">
      <dgm:prSet/>
      <dgm:spPr/>
      <dgm:t>
        <a:bodyPr/>
        <a:lstStyle/>
        <a:p>
          <a:endParaRPr lang="id-ID" sz="2400"/>
        </a:p>
      </dgm:t>
    </dgm:pt>
    <dgm:pt modelId="{628F402F-C45C-4AC6-81D7-AE7DC89F1E75}">
      <dgm:prSet phldrT="[Text]" custT="1"/>
      <dgm:spPr/>
      <dgm:t>
        <a:bodyPr/>
        <a:lstStyle/>
        <a:p>
          <a:r>
            <a:rPr lang="id-ID" sz="1600" dirty="0" smtClean="0"/>
            <a:t>BAB IV</a:t>
          </a:r>
          <a:endParaRPr lang="id-ID" sz="1600" dirty="0"/>
        </a:p>
      </dgm:t>
    </dgm:pt>
    <dgm:pt modelId="{DB23B6DD-617B-489C-AAF6-469C51E640E8}" type="parTrans" cxnId="{B059B877-D25E-4343-AC99-0E72ECD41801}">
      <dgm:prSet/>
      <dgm:spPr/>
      <dgm:t>
        <a:bodyPr/>
        <a:lstStyle/>
        <a:p>
          <a:endParaRPr lang="id-ID" sz="2400"/>
        </a:p>
      </dgm:t>
    </dgm:pt>
    <dgm:pt modelId="{9DC4858D-4C01-4507-A795-0D1EF237FA0F}" type="sibTrans" cxnId="{B059B877-D25E-4343-AC99-0E72ECD41801}">
      <dgm:prSet/>
      <dgm:spPr/>
      <dgm:t>
        <a:bodyPr/>
        <a:lstStyle/>
        <a:p>
          <a:endParaRPr lang="id-ID" sz="2400"/>
        </a:p>
      </dgm:t>
    </dgm:pt>
    <dgm:pt modelId="{E78333D5-49AD-448B-ACDD-61CD369960AD}">
      <dgm:prSet phldrT="[Text]" custT="1"/>
      <dgm:spPr/>
      <dgm:t>
        <a:bodyPr/>
        <a:lstStyle/>
        <a:p>
          <a:r>
            <a:rPr lang="id-ID" sz="1600" dirty="0" smtClean="0"/>
            <a:t>BAB V</a:t>
          </a:r>
          <a:endParaRPr lang="id-ID" sz="1600" dirty="0"/>
        </a:p>
      </dgm:t>
    </dgm:pt>
    <dgm:pt modelId="{CD28EC3B-6EC8-4147-B807-867302377B01}" type="parTrans" cxnId="{EAEBC859-DA9E-4FD9-B4D2-E669394DBEB0}">
      <dgm:prSet/>
      <dgm:spPr/>
      <dgm:t>
        <a:bodyPr/>
        <a:lstStyle/>
        <a:p>
          <a:endParaRPr lang="id-ID" sz="2400"/>
        </a:p>
      </dgm:t>
    </dgm:pt>
    <dgm:pt modelId="{4CB19B13-A224-40E8-8D81-F83093D7734E}" type="sibTrans" cxnId="{EAEBC859-DA9E-4FD9-B4D2-E669394DBEB0}">
      <dgm:prSet/>
      <dgm:spPr/>
      <dgm:t>
        <a:bodyPr/>
        <a:lstStyle/>
        <a:p>
          <a:endParaRPr lang="id-ID" sz="2400"/>
        </a:p>
      </dgm:t>
    </dgm:pt>
    <dgm:pt modelId="{09C46A74-7491-4BAE-B81F-934073C7F521}">
      <dgm:prSet phldrT="[Text]" custT="1"/>
      <dgm:spPr/>
      <dgm:t>
        <a:bodyPr/>
        <a:lstStyle/>
        <a:p>
          <a:r>
            <a:rPr lang="id-ID" sz="1600" dirty="0" smtClean="0"/>
            <a:t>Ketentuan Umum</a:t>
          </a:r>
          <a:endParaRPr lang="id-ID" sz="1600" dirty="0"/>
        </a:p>
      </dgm:t>
    </dgm:pt>
    <dgm:pt modelId="{AE2BC306-FEE0-449E-9C06-63BBB2EE47FA}" type="parTrans" cxnId="{C162199F-5949-4DD4-990F-1507949D62B6}">
      <dgm:prSet/>
      <dgm:spPr/>
      <dgm:t>
        <a:bodyPr/>
        <a:lstStyle/>
        <a:p>
          <a:endParaRPr lang="id-ID" sz="2400"/>
        </a:p>
      </dgm:t>
    </dgm:pt>
    <dgm:pt modelId="{3B28C4B8-CE41-46E7-84B7-2168618A5703}" type="sibTrans" cxnId="{C162199F-5949-4DD4-990F-1507949D62B6}">
      <dgm:prSet/>
      <dgm:spPr/>
      <dgm:t>
        <a:bodyPr/>
        <a:lstStyle/>
        <a:p>
          <a:endParaRPr lang="id-ID" sz="2400"/>
        </a:p>
      </dgm:t>
    </dgm:pt>
    <dgm:pt modelId="{2C3A7483-4FFE-4EC4-87A6-1165FCA94A4B}">
      <dgm:prSet phldrT="[Text]" custT="1"/>
      <dgm:spPr/>
      <dgm:t>
        <a:bodyPr/>
        <a:lstStyle/>
        <a:p>
          <a:r>
            <a:rPr lang="id-ID" sz="1600" dirty="0" smtClean="0"/>
            <a:t>Segmentasi Izin Wakil Perantara Pedagang Efek Berdasarkan Fungsi Pemasaran</a:t>
          </a:r>
          <a:endParaRPr lang="id-ID" sz="1600" dirty="0"/>
        </a:p>
      </dgm:t>
    </dgm:pt>
    <dgm:pt modelId="{A208C4DF-90D2-42C6-B948-5AE4EA1E02A7}" type="parTrans" cxnId="{28EA2F61-9775-4686-8DBD-5A2362BE08D7}">
      <dgm:prSet/>
      <dgm:spPr/>
      <dgm:t>
        <a:bodyPr/>
        <a:lstStyle/>
        <a:p>
          <a:endParaRPr lang="id-ID" sz="2400"/>
        </a:p>
      </dgm:t>
    </dgm:pt>
    <dgm:pt modelId="{4733532C-8176-4F4D-A2E7-D4A042643A25}" type="sibTrans" cxnId="{28EA2F61-9775-4686-8DBD-5A2362BE08D7}">
      <dgm:prSet/>
      <dgm:spPr/>
      <dgm:t>
        <a:bodyPr/>
        <a:lstStyle/>
        <a:p>
          <a:endParaRPr lang="id-ID" sz="2400"/>
        </a:p>
      </dgm:t>
    </dgm:pt>
    <dgm:pt modelId="{E5A91D5E-1987-4DC8-8880-382D12A97E3A}">
      <dgm:prSet phldrT="[Text]" custT="1"/>
      <dgm:spPr/>
      <dgm:t>
        <a:bodyPr/>
        <a:lstStyle/>
        <a:p>
          <a:r>
            <a:rPr lang="id-ID" sz="1600" dirty="0" smtClean="0"/>
            <a:t>Ruang Lingkup Izin Wakil Perantara Pedagang Efek Pemasaran Dan Wakil Perantara Pedagang Efek Pemasaran Terbatas</a:t>
          </a:r>
          <a:endParaRPr lang="id-ID" sz="1600" dirty="0"/>
        </a:p>
      </dgm:t>
    </dgm:pt>
    <dgm:pt modelId="{1DD01D92-EA48-47C9-9444-8EC80D523371}" type="parTrans" cxnId="{896E8E64-14B8-417B-B7AC-18A89D3358A0}">
      <dgm:prSet/>
      <dgm:spPr/>
      <dgm:t>
        <a:bodyPr/>
        <a:lstStyle/>
        <a:p>
          <a:endParaRPr lang="id-ID" sz="2400"/>
        </a:p>
      </dgm:t>
    </dgm:pt>
    <dgm:pt modelId="{B6E928C1-382D-4FBD-9DA9-77F9BD2ABF10}" type="sibTrans" cxnId="{896E8E64-14B8-417B-B7AC-18A89D3358A0}">
      <dgm:prSet/>
      <dgm:spPr/>
      <dgm:t>
        <a:bodyPr/>
        <a:lstStyle/>
        <a:p>
          <a:endParaRPr lang="id-ID" sz="2400"/>
        </a:p>
      </dgm:t>
    </dgm:pt>
    <dgm:pt modelId="{E298EA5D-8C03-4AFC-BC07-43058D2A4CC9}">
      <dgm:prSet phldrT="[Text]" custT="1"/>
      <dgm:spPr/>
      <dgm:t>
        <a:bodyPr/>
        <a:lstStyle/>
        <a:p>
          <a:r>
            <a:rPr lang="id-ID" sz="1600" dirty="0" smtClean="0"/>
            <a:t>Perizinan Dan Persyaratan Wakil Perantara Pedagang Efek Pemasaran Dan Wakil Perantara Pedagang Efek Pemasaran Terbatas </a:t>
          </a:r>
          <a:endParaRPr lang="id-ID" sz="1600" dirty="0"/>
        </a:p>
      </dgm:t>
    </dgm:pt>
    <dgm:pt modelId="{8DC6C809-12DB-4513-BDA6-F95E24B51809}" type="parTrans" cxnId="{124AFC36-5B5E-4C1A-9525-8F26554DC4FD}">
      <dgm:prSet/>
      <dgm:spPr/>
      <dgm:t>
        <a:bodyPr/>
        <a:lstStyle/>
        <a:p>
          <a:endParaRPr lang="id-ID" sz="2400"/>
        </a:p>
      </dgm:t>
    </dgm:pt>
    <dgm:pt modelId="{843A33D6-D9E1-49D2-9B4B-E65814D17B23}" type="sibTrans" cxnId="{124AFC36-5B5E-4C1A-9525-8F26554DC4FD}">
      <dgm:prSet/>
      <dgm:spPr/>
      <dgm:t>
        <a:bodyPr/>
        <a:lstStyle/>
        <a:p>
          <a:endParaRPr lang="id-ID" sz="2400"/>
        </a:p>
      </dgm:t>
    </dgm:pt>
    <dgm:pt modelId="{8A74BC4A-FA25-40F0-8D93-84BC44188A3D}">
      <dgm:prSet phldrT="[Text]" custT="1"/>
      <dgm:spPr/>
      <dgm:t>
        <a:bodyPr/>
        <a:lstStyle/>
        <a:p>
          <a:r>
            <a:rPr lang="id-ID" sz="1600" dirty="0" smtClean="0"/>
            <a:t>BAB VI</a:t>
          </a:r>
          <a:endParaRPr lang="id-ID" sz="1600" dirty="0"/>
        </a:p>
      </dgm:t>
    </dgm:pt>
    <dgm:pt modelId="{2F5A69BB-825D-417B-A13E-023725EBD5BD}" type="parTrans" cxnId="{FC48C389-E213-4D8A-B5E2-767D0CF74BE7}">
      <dgm:prSet/>
      <dgm:spPr/>
      <dgm:t>
        <a:bodyPr/>
        <a:lstStyle/>
        <a:p>
          <a:endParaRPr lang="id-ID" sz="2400"/>
        </a:p>
      </dgm:t>
    </dgm:pt>
    <dgm:pt modelId="{A9A1E477-FA5B-4607-B65E-2046F6D37FED}" type="sibTrans" cxnId="{FC48C389-E213-4D8A-B5E2-767D0CF74BE7}">
      <dgm:prSet/>
      <dgm:spPr/>
      <dgm:t>
        <a:bodyPr/>
        <a:lstStyle/>
        <a:p>
          <a:endParaRPr lang="id-ID" sz="2400"/>
        </a:p>
      </dgm:t>
    </dgm:pt>
    <dgm:pt modelId="{523200DB-A194-4A13-9C12-A8ECFD9DDA41}">
      <dgm:prSet phldrT="[Text]" custT="1"/>
      <dgm:spPr/>
      <dgm:t>
        <a:bodyPr/>
        <a:lstStyle/>
        <a:p>
          <a:r>
            <a:rPr lang="id-ID" sz="1600" dirty="0" smtClean="0"/>
            <a:t>Ketentuan Sanksi</a:t>
          </a:r>
          <a:endParaRPr lang="id-ID" sz="1600" dirty="0"/>
        </a:p>
      </dgm:t>
    </dgm:pt>
    <dgm:pt modelId="{93AB32AC-3A95-4877-A37B-CE4BDAD87F6D}" type="parTrans" cxnId="{C76AF690-1689-4A86-B189-0A44D60DC449}">
      <dgm:prSet/>
      <dgm:spPr/>
      <dgm:t>
        <a:bodyPr/>
        <a:lstStyle/>
        <a:p>
          <a:endParaRPr lang="id-ID" sz="2400"/>
        </a:p>
      </dgm:t>
    </dgm:pt>
    <dgm:pt modelId="{28834848-401E-428C-AFC6-DC4396614A6F}" type="sibTrans" cxnId="{C76AF690-1689-4A86-B189-0A44D60DC449}">
      <dgm:prSet/>
      <dgm:spPr/>
      <dgm:t>
        <a:bodyPr/>
        <a:lstStyle/>
        <a:p>
          <a:endParaRPr lang="id-ID" sz="2400"/>
        </a:p>
      </dgm:t>
    </dgm:pt>
    <dgm:pt modelId="{EA864C40-BFB7-42C3-A74A-6B2D46715DD5}">
      <dgm:prSet phldrT="[Text]" custT="1"/>
      <dgm:spPr/>
      <dgm:t>
        <a:bodyPr/>
        <a:lstStyle/>
        <a:p>
          <a:r>
            <a:rPr lang="id-ID" sz="1600" dirty="0" smtClean="0"/>
            <a:t>Ketentuan Penutup</a:t>
          </a:r>
          <a:endParaRPr lang="id-ID" sz="1600" dirty="0"/>
        </a:p>
      </dgm:t>
    </dgm:pt>
    <dgm:pt modelId="{BB784336-ABF0-48BB-86C4-4556F17FE6BB}" type="parTrans" cxnId="{8DF8253C-69A2-4FE4-BB9D-E72DC13139B8}">
      <dgm:prSet/>
      <dgm:spPr/>
      <dgm:t>
        <a:bodyPr/>
        <a:lstStyle/>
        <a:p>
          <a:endParaRPr lang="id-ID" sz="2400"/>
        </a:p>
      </dgm:t>
    </dgm:pt>
    <dgm:pt modelId="{896F0C01-E4ED-4606-8175-6A46813A5855}" type="sibTrans" cxnId="{8DF8253C-69A2-4FE4-BB9D-E72DC13139B8}">
      <dgm:prSet/>
      <dgm:spPr/>
      <dgm:t>
        <a:bodyPr/>
        <a:lstStyle/>
        <a:p>
          <a:endParaRPr lang="id-ID" sz="2400"/>
        </a:p>
      </dgm:t>
    </dgm:pt>
    <dgm:pt modelId="{2309DA17-C890-41C3-9DF9-09B039FB6E11}" type="pres">
      <dgm:prSet presAssocID="{BD6C1081-EE73-4B4E-916A-56221A0906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ED33AA-B704-49A5-955D-6035F61F1833}" type="pres">
      <dgm:prSet presAssocID="{459DD275-1A81-4BA2-A12E-F5C27DBF63DD}" presName="parentLin" presStyleCnt="0"/>
      <dgm:spPr/>
    </dgm:pt>
    <dgm:pt modelId="{F5B8C476-0C11-48DC-9B98-2291F3200B36}" type="pres">
      <dgm:prSet presAssocID="{459DD275-1A81-4BA2-A12E-F5C27DBF63DD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AA44AE90-4581-4B50-9667-FE93F48EDD36}" type="pres">
      <dgm:prSet presAssocID="{459DD275-1A81-4BA2-A12E-F5C27DBF63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F92EE2-A51B-48E6-9151-0DB7C772524D}" type="pres">
      <dgm:prSet presAssocID="{459DD275-1A81-4BA2-A12E-F5C27DBF63DD}" presName="negativeSpace" presStyleCnt="0"/>
      <dgm:spPr/>
    </dgm:pt>
    <dgm:pt modelId="{6096A310-72DA-4E31-B0AF-E42641ED470A}" type="pres">
      <dgm:prSet presAssocID="{459DD275-1A81-4BA2-A12E-F5C27DBF63DD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8329C8-5CD2-404E-A13B-E7F3E5EED49A}" type="pres">
      <dgm:prSet presAssocID="{8D51F722-1163-42C9-BCD4-1D2F5C7C9C5D}" presName="spaceBetweenRectangles" presStyleCnt="0"/>
      <dgm:spPr/>
    </dgm:pt>
    <dgm:pt modelId="{1498C4DC-B5E9-497A-92EC-E3CEDEF8AB97}" type="pres">
      <dgm:prSet presAssocID="{127F2C12-0C43-49E3-9FC3-CEC131B9AA62}" presName="parentLin" presStyleCnt="0"/>
      <dgm:spPr/>
    </dgm:pt>
    <dgm:pt modelId="{77E99F68-5D9C-4575-BAC7-31E29E1530D5}" type="pres">
      <dgm:prSet presAssocID="{127F2C12-0C43-49E3-9FC3-CEC131B9AA62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22284C8B-6350-4964-8E50-B6C3A3FCE0F0}" type="pres">
      <dgm:prSet presAssocID="{127F2C12-0C43-49E3-9FC3-CEC131B9AA6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ED783D-7C40-4775-9514-F3BDF6FE523E}" type="pres">
      <dgm:prSet presAssocID="{127F2C12-0C43-49E3-9FC3-CEC131B9AA62}" presName="negativeSpace" presStyleCnt="0"/>
      <dgm:spPr/>
    </dgm:pt>
    <dgm:pt modelId="{42372B35-26F4-436D-A110-1DB9C1645795}" type="pres">
      <dgm:prSet presAssocID="{127F2C12-0C43-49E3-9FC3-CEC131B9AA6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CCFD30-0205-4622-B858-8392F4F837B6}" type="pres">
      <dgm:prSet presAssocID="{3BCD0119-CBB6-4349-97B3-989A9B3EF996}" presName="spaceBetweenRectangles" presStyleCnt="0"/>
      <dgm:spPr/>
    </dgm:pt>
    <dgm:pt modelId="{220D86E2-9975-4320-8EB4-6996192E0BE4}" type="pres">
      <dgm:prSet presAssocID="{96ABBFD2-6B80-49B0-8029-B791E62D49E0}" presName="parentLin" presStyleCnt="0"/>
      <dgm:spPr/>
    </dgm:pt>
    <dgm:pt modelId="{92592E93-2FCF-4FBB-B133-BF8EE1749B82}" type="pres">
      <dgm:prSet presAssocID="{96ABBFD2-6B80-49B0-8029-B791E62D49E0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59DD0DE5-EB69-42F7-A16C-07C4B4F92852}" type="pres">
      <dgm:prSet presAssocID="{96ABBFD2-6B80-49B0-8029-B791E62D49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D8120B-5F13-4CB8-ABE4-49F16C442B4A}" type="pres">
      <dgm:prSet presAssocID="{96ABBFD2-6B80-49B0-8029-B791E62D49E0}" presName="negativeSpace" presStyleCnt="0"/>
      <dgm:spPr/>
    </dgm:pt>
    <dgm:pt modelId="{5481622E-CA6D-4A4D-A46C-F7E8E9CA84F1}" type="pres">
      <dgm:prSet presAssocID="{96ABBFD2-6B80-49B0-8029-B791E62D49E0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A1FE1B-24B9-4D96-973F-6BE2F58410B0}" type="pres">
      <dgm:prSet presAssocID="{ED1EB65E-577B-46C8-ACBA-E1014B449523}" presName="spaceBetweenRectangles" presStyleCnt="0"/>
      <dgm:spPr/>
    </dgm:pt>
    <dgm:pt modelId="{E39E1CC6-3453-481D-87C0-01EB53BA4813}" type="pres">
      <dgm:prSet presAssocID="{628F402F-C45C-4AC6-81D7-AE7DC89F1E75}" presName="parentLin" presStyleCnt="0"/>
      <dgm:spPr/>
    </dgm:pt>
    <dgm:pt modelId="{8AA0D400-05DA-486B-B179-09AEAB137AC6}" type="pres">
      <dgm:prSet presAssocID="{628F402F-C45C-4AC6-81D7-AE7DC89F1E75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5A9804CA-54A7-4CD7-A238-584627B331E2}" type="pres">
      <dgm:prSet presAssocID="{628F402F-C45C-4AC6-81D7-AE7DC89F1E7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1C519B-0B1B-4AB4-921A-877246D5192C}" type="pres">
      <dgm:prSet presAssocID="{628F402F-C45C-4AC6-81D7-AE7DC89F1E75}" presName="negativeSpace" presStyleCnt="0"/>
      <dgm:spPr/>
    </dgm:pt>
    <dgm:pt modelId="{AF0A5C4B-515E-43AD-92DA-2E9544031B28}" type="pres">
      <dgm:prSet presAssocID="{628F402F-C45C-4AC6-81D7-AE7DC89F1E7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55646-20DC-460B-94BE-28FBAD978659}" type="pres">
      <dgm:prSet presAssocID="{9DC4858D-4C01-4507-A795-0D1EF237FA0F}" presName="spaceBetweenRectangles" presStyleCnt="0"/>
      <dgm:spPr/>
    </dgm:pt>
    <dgm:pt modelId="{B5EB4CA0-6764-4769-9A0F-4127A0E65CE6}" type="pres">
      <dgm:prSet presAssocID="{E78333D5-49AD-448B-ACDD-61CD369960AD}" presName="parentLin" presStyleCnt="0"/>
      <dgm:spPr/>
    </dgm:pt>
    <dgm:pt modelId="{E3E2F0D0-5DBB-4908-9B62-C8DC99F891A4}" type="pres">
      <dgm:prSet presAssocID="{E78333D5-49AD-448B-ACDD-61CD369960AD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7349B0A6-C91E-4FBA-91B0-F81011B8BE67}" type="pres">
      <dgm:prSet presAssocID="{E78333D5-49AD-448B-ACDD-61CD369960A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3D3979-ACB2-45B9-B441-D9B645FB11C7}" type="pres">
      <dgm:prSet presAssocID="{E78333D5-49AD-448B-ACDD-61CD369960AD}" presName="negativeSpace" presStyleCnt="0"/>
      <dgm:spPr/>
    </dgm:pt>
    <dgm:pt modelId="{99DE2710-DA72-4CD2-B530-D68ED608217E}" type="pres">
      <dgm:prSet presAssocID="{E78333D5-49AD-448B-ACDD-61CD369960A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6CC2DB-D24C-47AC-B497-F45C8AEF6688}" type="pres">
      <dgm:prSet presAssocID="{4CB19B13-A224-40E8-8D81-F83093D7734E}" presName="spaceBetweenRectangles" presStyleCnt="0"/>
      <dgm:spPr/>
    </dgm:pt>
    <dgm:pt modelId="{6034860A-1AAC-4E49-A6FF-3F80D178E01A}" type="pres">
      <dgm:prSet presAssocID="{8A74BC4A-FA25-40F0-8D93-84BC44188A3D}" presName="parentLin" presStyleCnt="0"/>
      <dgm:spPr/>
    </dgm:pt>
    <dgm:pt modelId="{47C4E3F4-CD99-4C70-9754-2611D8C18C19}" type="pres">
      <dgm:prSet presAssocID="{8A74BC4A-FA25-40F0-8D93-84BC44188A3D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4FF67137-1D3E-4B7B-AE8B-A1D8EB7FC3A6}" type="pres">
      <dgm:prSet presAssocID="{8A74BC4A-FA25-40F0-8D93-84BC44188A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5D2C88-0967-43F8-92D0-40CDD591F60A}" type="pres">
      <dgm:prSet presAssocID="{8A74BC4A-FA25-40F0-8D93-84BC44188A3D}" presName="negativeSpace" presStyleCnt="0"/>
      <dgm:spPr/>
    </dgm:pt>
    <dgm:pt modelId="{DF7E23B2-7352-4806-BDCB-0367B4035B9E}" type="pres">
      <dgm:prSet presAssocID="{8A74BC4A-FA25-40F0-8D93-84BC44188A3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6AF690-1689-4A86-B189-0A44D60DC449}" srcId="{E78333D5-49AD-448B-ACDD-61CD369960AD}" destId="{523200DB-A194-4A13-9C12-A8ECFD9DDA41}" srcOrd="0" destOrd="0" parTransId="{93AB32AC-3A95-4877-A37B-CE4BDAD87F6D}" sibTransId="{28834848-401E-428C-AFC6-DC4396614A6F}"/>
    <dgm:cxn modelId="{82AAAFC4-AE03-471A-A2EB-6D74D5A151EE}" type="presOf" srcId="{8A74BC4A-FA25-40F0-8D93-84BC44188A3D}" destId="{4FF67137-1D3E-4B7B-AE8B-A1D8EB7FC3A6}" srcOrd="1" destOrd="0" presId="urn:microsoft.com/office/officeart/2005/8/layout/list1"/>
    <dgm:cxn modelId="{C162199F-5949-4DD4-990F-1507949D62B6}" srcId="{459DD275-1A81-4BA2-A12E-F5C27DBF63DD}" destId="{09C46A74-7491-4BAE-B81F-934073C7F521}" srcOrd="0" destOrd="0" parTransId="{AE2BC306-FEE0-449E-9C06-63BBB2EE47FA}" sibTransId="{3B28C4B8-CE41-46E7-84B7-2168618A5703}"/>
    <dgm:cxn modelId="{124AFC36-5B5E-4C1A-9525-8F26554DC4FD}" srcId="{628F402F-C45C-4AC6-81D7-AE7DC89F1E75}" destId="{E298EA5D-8C03-4AFC-BC07-43058D2A4CC9}" srcOrd="0" destOrd="0" parTransId="{8DC6C809-12DB-4513-BDA6-F95E24B51809}" sibTransId="{843A33D6-D9E1-49D2-9B4B-E65814D17B23}"/>
    <dgm:cxn modelId="{FB845051-F7AD-4627-BE13-91A1BB4B9B8F}" type="presOf" srcId="{96ABBFD2-6B80-49B0-8029-B791E62D49E0}" destId="{59DD0DE5-EB69-42F7-A16C-07C4B4F92852}" srcOrd="1" destOrd="0" presId="urn:microsoft.com/office/officeart/2005/8/layout/list1"/>
    <dgm:cxn modelId="{3CD8755A-7B12-4AFE-B266-89902A426873}" type="presOf" srcId="{09C46A74-7491-4BAE-B81F-934073C7F521}" destId="{6096A310-72DA-4E31-B0AF-E42641ED470A}" srcOrd="0" destOrd="0" presId="urn:microsoft.com/office/officeart/2005/8/layout/list1"/>
    <dgm:cxn modelId="{A70A9482-C96A-47ED-8E04-E7528910ED20}" type="presOf" srcId="{8A74BC4A-FA25-40F0-8D93-84BC44188A3D}" destId="{47C4E3F4-CD99-4C70-9754-2611D8C18C19}" srcOrd="0" destOrd="0" presId="urn:microsoft.com/office/officeart/2005/8/layout/list1"/>
    <dgm:cxn modelId="{813C8A81-487C-4F10-8843-01791D4F3A3E}" type="presOf" srcId="{96ABBFD2-6B80-49B0-8029-B791E62D49E0}" destId="{92592E93-2FCF-4FBB-B133-BF8EE1749B82}" srcOrd="0" destOrd="0" presId="urn:microsoft.com/office/officeart/2005/8/layout/list1"/>
    <dgm:cxn modelId="{560CDE96-E82C-43C0-8BF8-1A54FD40488B}" type="presOf" srcId="{459DD275-1A81-4BA2-A12E-F5C27DBF63DD}" destId="{F5B8C476-0C11-48DC-9B98-2291F3200B36}" srcOrd="0" destOrd="0" presId="urn:microsoft.com/office/officeart/2005/8/layout/list1"/>
    <dgm:cxn modelId="{79254C87-7849-4614-9347-E459ABA5A698}" type="presOf" srcId="{E78333D5-49AD-448B-ACDD-61CD369960AD}" destId="{7349B0A6-C91E-4FBA-91B0-F81011B8BE67}" srcOrd="1" destOrd="0" presId="urn:microsoft.com/office/officeart/2005/8/layout/list1"/>
    <dgm:cxn modelId="{3B3A8819-2995-4704-9BAD-A56DED713B3E}" type="presOf" srcId="{459DD275-1A81-4BA2-A12E-F5C27DBF63DD}" destId="{AA44AE90-4581-4B50-9667-FE93F48EDD36}" srcOrd="1" destOrd="0" presId="urn:microsoft.com/office/officeart/2005/8/layout/list1"/>
    <dgm:cxn modelId="{CD4976A8-6C95-408E-9D0A-8386B6D359CD}" type="presOf" srcId="{E78333D5-49AD-448B-ACDD-61CD369960AD}" destId="{E3E2F0D0-5DBB-4908-9B62-C8DC99F891A4}" srcOrd="0" destOrd="0" presId="urn:microsoft.com/office/officeart/2005/8/layout/list1"/>
    <dgm:cxn modelId="{28EA2F61-9775-4686-8DBD-5A2362BE08D7}" srcId="{127F2C12-0C43-49E3-9FC3-CEC131B9AA62}" destId="{2C3A7483-4FFE-4EC4-87A6-1165FCA94A4B}" srcOrd="0" destOrd="0" parTransId="{A208C4DF-90D2-42C6-B948-5AE4EA1E02A7}" sibTransId="{4733532C-8176-4F4D-A2E7-D4A042643A25}"/>
    <dgm:cxn modelId="{9A8C9332-FCA0-4D6C-9999-A44667D729E4}" type="presOf" srcId="{628F402F-C45C-4AC6-81D7-AE7DC89F1E75}" destId="{8AA0D400-05DA-486B-B179-09AEAB137AC6}" srcOrd="0" destOrd="0" presId="urn:microsoft.com/office/officeart/2005/8/layout/list1"/>
    <dgm:cxn modelId="{EAEBC859-DA9E-4FD9-B4D2-E669394DBEB0}" srcId="{BD6C1081-EE73-4B4E-916A-56221A090643}" destId="{E78333D5-49AD-448B-ACDD-61CD369960AD}" srcOrd="4" destOrd="0" parTransId="{CD28EC3B-6EC8-4147-B807-867302377B01}" sibTransId="{4CB19B13-A224-40E8-8D81-F83093D7734E}"/>
    <dgm:cxn modelId="{9F040064-1C01-47E1-9DE3-012FC6269B41}" type="presOf" srcId="{2C3A7483-4FFE-4EC4-87A6-1165FCA94A4B}" destId="{42372B35-26F4-436D-A110-1DB9C1645795}" srcOrd="0" destOrd="0" presId="urn:microsoft.com/office/officeart/2005/8/layout/list1"/>
    <dgm:cxn modelId="{4468A8C7-C116-42A5-BB92-BDA9E617C212}" type="presOf" srcId="{E298EA5D-8C03-4AFC-BC07-43058D2A4CC9}" destId="{AF0A5C4B-515E-43AD-92DA-2E9544031B28}" srcOrd="0" destOrd="0" presId="urn:microsoft.com/office/officeart/2005/8/layout/list1"/>
    <dgm:cxn modelId="{05E4FB86-24B3-4447-B12C-722B07139A07}" srcId="{BD6C1081-EE73-4B4E-916A-56221A090643}" destId="{127F2C12-0C43-49E3-9FC3-CEC131B9AA62}" srcOrd="1" destOrd="0" parTransId="{18B483D7-0FC1-41AE-A13B-1404D4B42A1C}" sibTransId="{3BCD0119-CBB6-4349-97B3-989A9B3EF996}"/>
    <dgm:cxn modelId="{B059B877-D25E-4343-AC99-0E72ECD41801}" srcId="{BD6C1081-EE73-4B4E-916A-56221A090643}" destId="{628F402F-C45C-4AC6-81D7-AE7DC89F1E75}" srcOrd="3" destOrd="0" parTransId="{DB23B6DD-617B-489C-AAF6-469C51E640E8}" sibTransId="{9DC4858D-4C01-4507-A795-0D1EF237FA0F}"/>
    <dgm:cxn modelId="{1E48A511-7DC1-43E3-9F92-80B946BF6EC9}" type="presOf" srcId="{E5A91D5E-1987-4DC8-8880-382D12A97E3A}" destId="{5481622E-CA6D-4A4D-A46C-F7E8E9CA84F1}" srcOrd="0" destOrd="0" presId="urn:microsoft.com/office/officeart/2005/8/layout/list1"/>
    <dgm:cxn modelId="{DD3C6950-7CFC-4A90-B7C0-B3C3B19CC938}" srcId="{BD6C1081-EE73-4B4E-916A-56221A090643}" destId="{96ABBFD2-6B80-49B0-8029-B791E62D49E0}" srcOrd="2" destOrd="0" parTransId="{D0AA52B4-709F-4940-9DD1-C6C25665FD89}" sibTransId="{ED1EB65E-577B-46C8-ACBA-E1014B449523}"/>
    <dgm:cxn modelId="{020C1CBF-2E43-48F5-997E-E10B6A91FA10}" type="presOf" srcId="{628F402F-C45C-4AC6-81D7-AE7DC89F1E75}" destId="{5A9804CA-54A7-4CD7-A238-584627B331E2}" srcOrd="1" destOrd="0" presId="urn:microsoft.com/office/officeart/2005/8/layout/list1"/>
    <dgm:cxn modelId="{A4781E70-2168-4A43-A8F3-956B1F4F29FE}" srcId="{BD6C1081-EE73-4B4E-916A-56221A090643}" destId="{459DD275-1A81-4BA2-A12E-F5C27DBF63DD}" srcOrd="0" destOrd="0" parTransId="{87B2B6EA-193C-49C4-B8D6-978109615400}" sibTransId="{8D51F722-1163-42C9-BCD4-1D2F5C7C9C5D}"/>
    <dgm:cxn modelId="{F5A91274-FDF9-4780-96D6-64B1F12754D4}" type="presOf" srcId="{BD6C1081-EE73-4B4E-916A-56221A090643}" destId="{2309DA17-C890-41C3-9DF9-09B039FB6E11}" srcOrd="0" destOrd="0" presId="urn:microsoft.com/office/officeart/2005/8/layout/list1"/>
    <dgm:cxn modelId="{F1275E1A-B548-4647-8356-1C301AC36B33}" type="presOf" srcId="{523200DB-A194-4A13-9C12-A8ECFD9DDA41}" destId="{99DE2710-DA72-4CD2-B530-D68ED608217E}" srcOrd="0" destOrd="0" presId="urn:microsoft.com/office/officeart/2005/8/layout/list1"/>
    <dgm:cxn modelId="{DA694C5F-E71E-4337-9064-0C8CE0B6AA98}" type="presOf" srcId="{127F2C12-0C43-49E3-9FC3-CEC131B9AA62}" destId="{77E99F68-5D9C-4575-BAC7-31E29E1530D5}" srcOrd="0" destOrd="0" presId="urn:microsoft.com/office/officeart/2005/8/layout/list1"/>
    <dgm:cxn modelId="{7E313771-6D8D-4C69-93E3-BD5674C4FF2C}" type="presOf" srcId="{127F2C12-0C43-49E3-9FC3-CEC131B9AA62}" destId="{22284C8B-6350-4964-8E50-B6C3A3FCE0F0}" srcOrd="1" destOrd="0" presId="urn:microsoft.com/office/officeart/2005/8/layout/list1"/>
    <dgm:cxn modelId="{8DF8253C-69A2-4FE4-BB9D-E72DC13139B8}" srcId="{8A74BC4A-FA25-40F0-8D93-84BC44188A3D}" destId="{EA864C40-BFB7-42C3-A74A-6B2D46715DD5}" srcOrd="0" destOrd="0" parTransId="{BB784336-ABF0-48BB-86C4-4556F17FE6BB}" sibTransId="{896F0C01-E4ED-4606-8175-6A46813A5855}"/>
    <dgm:cxn modelId="{FC48C389-E213-4D8A-B5E2-767D0CF74BE7}" srcId="{BD6C1081-EE73-4B4E-916A-56221A090643}" destId="{8A74BC4A-FA25-40F0-8D93-84BC44188A3D}" srcOrd="5" destOrd="0" parTransId="{2F5A69BB-825D-417B-A13E-023725EBD5BD}" sibTransId="{A9A1E477-FA5B-4607-B65E-2046F6D37FED}"/>
    <dgm:cxn modelId="{64EB487B-C25D-492F-B252-3751D4BCA3B7}" type="presOf" srcId="{EA864C40-BFB7-42C3-A74A-6B2D46715DD5}" destId="{DF7E23B2-7352-4806-BDCB-0367B4035B9E}" srcOrd="0" destOrd="0" presId="urn:microsoft.com/office/officeart/2005/8/layout/list1"/>
    <dgm:cxn modelId="{896E8E64-14B8-417B-B7AC-18A89D3358A0}" srcId="{96ABBFD2-6B80-49B0-8029-B791E62D49E0}" destId="{E5A91D5E-1987-4DC8-8880-382D12A97E3A}" srcOrd="0" destOrd="0" parTransId="{1DD01D92-EA48-47C9-9444-8EC80D523371}" sibTransId="{B6E928C1-382D-4FBD-9DA9-77F9BD2ABF10}"/>
    <dgm:cxn modelId="{8F82DFF5-7FA9-48CE-AF15-D7D74BEC76FE}" type="presParOf" srcId="{2309DA17-C890-41C3-9DF9-09B039FB6E11}" destId="{6AED33AA-B704-49A5-955D-6035F61F1833}" srcOrd="0" destOrd="0" presId="urn:microsoft.com/office/officeart/2005/8/layout/list1"/>
    <dgm:cxn modelId="{2CFB87A2-946A-4ABC-8BA8-511A0C8159F4}" type="presParOf" srcId="{6AED33AA-B704-49A5-955D-6035F61F1833}" destId="{F5B8C476-0C11-48DC-9B98-2291F3200B36}" srcOrd="0" destOrd="0" presId="urn:microsoft.com/office/officeart/2005/8/layout/list1"/>
    <dgm:cxn modelId="{290FDF6D-BA2F-43D5-948F-C7A581EFE38A}" type="presParOf" srcId="{6AED33AA-B704-49A5-955D-6035F61F1833}" destId="{AA44AE90-4581-4B50-9667-FE93F48EDD36}" srcOrd="1" destOrd="0" presId="urn:microsoft.com/office/officeart/2005/8/layout/list1"/>
    <dgm:cxn modelId="{F9FF21A0-99A5-409F-99F3-AFB9922B4562}" type="presParOf" srcId="{2309DA17-C890-41C3-9DF9-09B039FB6E11}" destId="{DFF92EE2-A51B-48E6-9151-0DB7C772524D}" srcOrd="1" destOrd="0" presId="urn:microsoft.com/office/officeart/2005/8/layout/list1"/>
    <dgm:cxn modelId="{2DCC1A45-AF14-4A91-B852-EF9E9B90BCC0}" type="presParOf" srcId="{2309DA17-C890-41C3-9DF9-09B039FB6E11}" destId="{6096A310-72DA-4E31-B0AF-E42641ED470A}" srcOrd="2" destOrd="0" presId="urn:microsoft.com/office/officeart/2005/8/layout/list1"/>
    <dgm:cxn modelId="{E1CE40E1-D9BB-4A76-B22F-AC0C77738A11}" type="presParOf" srcId="{2309DA17-C890-41C3-9DF9-09B039FB6E11}" destId="{CE8329C8-5CD2-404E-A13B-E7F3E5EED49A}" srcOrd="3" destOrd="0" presId="urn:microsoft.com/office/officeart/2005/8/layout/list1"/>
    <dgm:cxn modelId="{422A597D-74A4-4253-A8F2-4FA2A275D20E}" type="presParOf" srcId="{2309DA17-C890-41C3-9DF9-09B039FB6E11}" destId="{1498C4DC-B5E9-497A-92EC-E3CEDEF8AB97}" srcOrd="4" destOrd="0" presId="urn:microsoft.com/office/officeart/2005/8/layout/list1"/>
    <dgm:cxn modelId="{ABC44163-235F-4F80-8768-D253C83DC2E4}" type="presParOf" srcId="{1498C4DC-B5E9-497A-92EC-E3CEDEF8AB97}" destId="{77E99F68-5D9C-4575-BAC7-31E29E1530D5}" srcOrd="0" destOrd="0" presId="urn:microsoft.com/office/officeart/2005/8/layout/list1"/>
    <dgm:cxn modelId="{0BC3A486-97B2-4225-B420-449FD5C77319}" type="presParOf" srcId="{1498C4DC-B5E9-497A-92EC-E3CEDEF8AB97}" destId="{22284C8B-6350-4964-8E50-B6C3A3FCE0F0}" srcOrd="1" destOrd="0" presId="urn:microsoft.com/office/officeart/2005/8/layout/list1"/>
    <dgm:cxn modelId="{0D3B3DF9-E35D-4E72-8F86-93DB568C276E}" type="presParOf" srcId="{2309DA17-C890-41C3-9DF9-09B039FB6E11}" destId="{E4ED783D-7C40-4775-9514-F3BDF6FE523E}" srcOrd="5" destOrd="0" presId="urn:microsoft.com/office/officeart/2005/8/layout/list1"/>
    <dgm:cxn modelId="{40AB2081-8967-408C-BAD3-006F7DA187E0}" type="presParOf" srcId="{2309DA17-C890-41C3-9DF9-09B039FB6E11}" destId="{42372B35-26F4-436D-A110-1DB9C1645795}" srcOrd="6" destOrd="0" presId="urn:microsoft.com/office/officeart/2005/8/layout/list1"/>
    <dgm:cxn modelId="{EDE38423-A900-4979-B710-00FC59916A70}" type="presParOf" srcId="{2309DA17-C890-41C3-9DF9-09B039FB6E11}" destId="{D6CCFD30-0205-4622-B858-8392F4F837B6}" srcOrd="7" destOrd="0" presId="urn:microsoft.com/office/officeart/2005/8/layout/list1"/>
    <dgm:cxn modelId="{F6DDE84D-E310-46E3-B73F-38A44039AD86}" type="presParOf" srcId="{2309DA17-C890-41C3-9DF9-09B039FB6E11}" destId="{220D86E2-9975-4320-8EB4-6996192E0BE4}" srcOrd="8" destOrd="0" presId="urn:microsoft.com/office/officeart/2005/8/layout/list1"/>
    <dgm:cxn modelId="{41BA2126-E5E4-42B4-8205-310C37D99247}" type="presParOf" srcId="{220D86E2-9975-4320-8EB4-6996192E0BE4}" destId="{92592E93-2FCF-4FBB-B133-BF8EE1749B82}" srcOrd="0" destOrd="0" presId="urn:microsoft.com/office/officeart/2005/8/layout/list1"/>
    <dgm:cxn modelId="{6B901EB8-72C1-4B1C-AE9F-AB86B1753D0B}" type="presParOf" srcId="{220D86E2-9975-4320-8EB4-6996192E0BE4}" destId="{59DD0DE5-EB69-42F7-A16C-07C4B4F92852}" srcOrd="1" destOrd="0" presId="urn:microsoft.com/office/officeart/2005/8/layout/list1"/>
    <dgm:cxn modelId="{0CA11965-5ED2-4173-8C44-77ECD537C41D}" type="presParOf" srcId="{2309DA17-C890-41C3-9DF9-09B039FB6E11}" destId="{B5D8120B-5F13-4CB8-ABE4-49F16C442B4A}" srcOrd="9" destOrd="0" presId="urn:microsoft.com/office/officeart/2005/8/layout/list1"/>
    <dgm:cxn modelId="{7E2FF47A-D126-4059-8346-DDAC24903CD2}" type="presParOf" srcId="{2309DA17-C890-41C3-9DF9-09B039FB6E11}" destId="{5481622E-CA6D-4A4D-A46C-F7E8E9CA84F1}" srcOrd="10" destOrd="0" presId="urn:microsoft.com/office/officeart/2005/8/layout/list1"/>
    <dgm:cxn modelId="{A086C55D-B7FF-4CFF-B0D9-F36D005166E4}" type="presParOf" srcId="{2309DA17-C890-41C3-9DF9-09B039FB6E11}" destId="{11A1FE1B-24B9-4D96-973F-6BE2F58410B0}" srcOrd="11" destOrd="0" presId="urn:microsoft.com/office/officeart/2005/8/layout/list1"/>
    <dgm:cxn modelId="{DFD51D22-D076-4293-AAEE-60849C8ABE39}" type="presParOf" srcId="{2309DA17-C890-41C3-9DF9-09B039FB6E11}" destId="{E39E1CC6-3453-481D-87C0-01EB53BA4813}" srcOrd="12" destOrd="0" presId="urn:microsoft.com/office/officeart/2005/8/layout/list1"/>
    <dgm:cxn modelId="{8811161E-8C0F-428F-B996-1EB32FBEB71F}" type="presParOf" srcId="{E39E1CC6-3453-481D-87C0-01EB53BA4813}" destId="{8AA0D400-05DA-486B-B179-09AEAB137AC6}" srcOrd="0" destOrd="0" presId="urn:microsoft.com/office/officeart/2005/8/layout/list1"/>
    <dgm:cxn modelId="{AC5C5BFC-00E0-4021-9AE5-F67CBA6C04DA}" type="presParOf" srcId="{E39E1CC6-3453-481D-87C0-01EB53BA4813}" destId="{5A9804CA-54A7-4CD7-A238-584627B331E2}" srcOrd="1" destOrd="0" presId="urn:microsoft.com/office/officeart/2005/8/layout/list1"/>
    <dgm:cxn modelId="{FB354A18-3DC7-4EF5-828C-BEC122251F1A}" type="presParOf" srcId="{2309DA17-C890-41C3-9DF9-09B039FB6E11}" destId="{0B1C519B-0B1B-4AB4-921A-877246D5192C}" srcOrd="13" destOrd="0" presId="urn:microsoft.com/office/officeart/2005/8/layout/list1"/>
    <dgm:cxn modelId="{9F57B30E-218C-4631-AB30-E068FB2DD51B}" type="presParOf" srcId="{2309DA17-C890-41C3-9DF9-09B039FB6E11}" destId="{AF0A5C4B-515E-43AD-92DA-2E9544031B28}" srcOrd="14" destOrd="0" presId="urn:microsoft.com/office/officeart/2005/8/layout/list1"/>
    <dgm:cxn modelId="{7FA9DD5E-E066-4266-87C9-018A32ADB7E4}" type="presParOf" srcId="{2309DA17-C890-41C3-9DF9-09B039FB6E11}" destId="{E7D55646-20DC-460B-94BE-28FBAD978659}" srcOrd="15" destOrd="0" presId="urn:microsoft.com/office/officeart/2005/8/layout/list1"/>
    <dgm:cxn modelId="{2D9E5C98-9F55-4B21-A9B9-988497FD48DF}" type="presParOf" srcId="{2309DA17-C890-41C3-9DF9-09B039FB6E11}" destId="{B5EB4CA0-6764-4769-9A0F-4127A0E65CE6}" srcOrd="16" destOrd="0" presId="urn:microsoft.com/office/officeart/2005/8/layout/list1"/>
    <dgm:cxn modelId="{B739C1D9-2D78-4375-8D13-DEAE5813050A}" type="presParOf" srcId="{B5EB4CA0-6764-4769-9A0F-4127A0E65CE6}" destId="{E3E2F0D0-5DBB-4908-9B62-C8DC99F891A4}" srcOrd="0" destOrd="0" presId="urn:microsoft.com/office/officeart/2005/8/layout/list1"/>
    <dgm:cxn modelId="{349D16E1-907E-4758-B002-6C54CE355F7A}" type="presParOf" srcId="{B5EB4CA0-6764-4769-9A0F-4127A0E65CE6}" destId="{7349B0A6-C91E-4FBA-91B0-F81011B8BE67}" srcOrd="1" destOrd="0" presId="urn:microsoft.com/office/officeart/2005/8/layout/list1"/>
    <dgm:cxn modelId="{B047B729-9DFE-4917-98B3-0B6FC44B5FF0}" type="presParOf" srcId="{2309DA17-C890-41C3-9DF9-09B039FB6E11}" destId="{5A3D3979-ACB2-45B9-B441-D9B645FB11C7}" srcOrd="17" destOrd="0" presId="urn:microsoft.com/office/officeart/2005/8/layout/list1"/>
    <dgm:cxn modelId="{5DBCBF86-4D66-4FD2-B452-9045D6BD1390}" type="presParOf" srcId="{2309DA17-C890-41C3-9DF9-09B039FB6E11}" destId="{99DE2710-DA72-4CD2-B530-D68ED608217E}" srcOrd="18" destOrd="0" presId="urn:microsoft.com/office/officeart/2005/8/layout/list1"/>
    <dgm:cxn modelId="{C41B91C2-8AC1-4203-9BFF-1F0617AFAE0A}" type="presParOf" srcId="{2309DA17-C890-41C3-9DF9-09B039FB6E11}" destId="{276CC2DB-D24C-47AC-B497-F45C8AEF6688}" srcOrd="19" destOrd="0" presId="urn:microsoft.com/office/officeart/2005/8/layout/list1"/>
    <dgm:cxn modelId="{D7199A25-61A8-4E85-BA76-11841C0F5816}" type="presParOf" srcId="{2309DA17-C890-41C3-9DF9-09B039FB6E11}" destId="{6034860A-1AAC-4E49-A6FF-3F80D178E01A}" srcOrd="20" destOrd="0" presId="urn:microsoft.com/office/officeart/2005/8/layout/list1"/>
    <dgm:cxn modelId="{00D65E05-67B8-4BCE-9080-3AACFAA7FB5E}" type="presParOf" srcId="{6034860A-1AAC-4E49-A6FF-3F80D178E01A}" destId="{47C4E3F4-CD99-4C70-9754-2611D8C18C19}" srcOrd="0" destOrd="0" presId="urn:microsoft.com/office/officeart/2005/8/layout/list1"/>
    <dgm:cxn modelId="{AFFEC71C-B0FE-4944-B7C9-CD92CF9B61D3}" type="presParOf" srcId="{6034860A-1AAC-4E49-A6FF-3F80D178E01A}" destId="{4FF67137-1D3E-4B7B-AE8B-A1D8EB7FC3A6}" srcOrd="1" destOrd="0" presId="urn:microsoft.com/office/officeart/2005/8/layout/list1"/>
    <dgm:cxn modelId="{172D8810-D520-4310-BDC9-7B127F20F8D8}" type="presParOf" srcId="{2309DA17-C890-41C3-9DF9-09B039FB6E11}" destId="{EA5D2C88-0967-43F8-92D0-40CDD591F60A}" srcOrd="21" destOrd="0" presId="urn:microsoft.com/office/officeart/2005/8/layout/list1"/>
    <dgm:cxn modelId="{DAE04EA5-98A0-4680-8054-852A89E49467}" type="presParOf" srcId="{2309DA17-C890-41C3-9DF9-09B039FB6E11}" destId="{DF7E23B2-7352-4806-BDCB-0367B4035B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33BABC-07C7-45BB-A0FA-06A5EC355D54}" type="doc">
      <dgm:prSet loTypeId="urn:microsoft.com/office/officeart/2005/8/layout/target1" loCatId="relationship" qsTypeId="urn:microsoft.com/office/officeart/2005/8/quickstyle/simple5" qsCatId="simple" csTypeId="urn:microsoft.com/office/officeart/2005/8/colors/colorful5" csCatId="colorful" phldr="1"/>
      <dgm:spPr/>
    </dgm:pt>
    <dgm:pt modelId="{CEA15A0C-723E-421D-8E67-95BE7DD13D67}">
      <dgm:prSet phldrT="[Text]"/>
      <dgm:spPr/>
      <dgm:t>
        <a:bodyPr/>
        <a:lstStyle/>
        <a:p>
          <a:r>
            <a:rPr lang="id-ID" dirty="0" smtClean="0"/>
            <a:t>Izin WPPE Pemasaran Terbatas</a:t>
          </a:r>
          <a:endParaRPr lang="id-ID" dirty="0"/>
        </a:p>
      </dgm:t>
    </dgm:pt>
    <dgm:pt modelId="{C3EB7B96-C71E-47E4-A31D-F18BD82326C2}" type="parTrans" cxnId="{5E9AA028-0646-46CD-AB2E-C0EFD95A1124}">
      <dgm:prSet/>
      <dgm:spPr/>
      <dgm:t>
        <a:bodyPr/>
        <a:lstStyle/>
        <a:p>
          <a:endParaRPr lang="id-ID"/>
        </a:p>
      </dgm:t>
    </dgm:pt>
    <dgm:pt modelId="{5B74CEF7-2B58-44FC-ADDB-C5B396632446}" type="sibTrans" cxnId="{5E9AA028-0646-46CD-AB2E-C0EFD95A1124}">
      <dgm:prSet/>
      <dgm:spPr/>
      <dgm:t>
        <a:bodyPr/>
        <a:lstStyle/>
        <a:p>
          <a:endParaRPr lang="id-ID"/>
        </a:p>
      </dgm:t>
    </dgm:pt>
    <dgm:pt modelId="{B75577BC-595F-4B80-BB96-FF34B62C0146}">
      <dgm:prSet phldrT="[Text]"/>
      <dgm:spPr/>
      <dgm:t>
        <a:bodyPr/>
        <a:lstStyle/>
        <a:p>
          <a:r>
            <a:rPr lang="id-ID" dirty="0" smtClean="0"/>
            <a:t>Izin WPPE Pemasaran</a:t>
          </a:r>
          <a:endParaRPr lang="id-ID" dirty="0"/>
        </a:p>
      </dgm:t>
    </dgm:pt>
    <dgm:pt modelId="{C6EE2F50-358B-4B90-9CEE-B206C2D35FE7}" type="parTrans" cxnId="{CDE82C52-E09E-46B9-8420-53BA9814C553}">
      <dgm:prSet/>
      <dgm:spPr/>
      <dgm:t>
        <a:bodyPr/>
        <a:lstStyle/>
        <a:p>
          <a:endParaRPr lang="id-ID"/>
        </a:p>
      </dgm:t>
    </dgm:pt>
    <dgm:pt modelId="{5C9930AB-033F-40FB-BB80-06D367C5F495}" type="sibTrans" cxnId="{CDE82C52-E09E-46B9-8420-53BA9814C553}">
      <dgm:prSet/>
      <dgm:spPr/>
      <dgm:t>
        <a:bodyPr/>
        <a:lstStyle/>
        <a:p>
          <a:endParaRPr lang="id-ID"/>
        </a:p>
      </dgm:t>
    </dgm:pt>
    <dgm:pt modelId="{7AE36C1C-4FE2-4FB6-9A12-BC693FD2C849}">
      <dgm:prSet phldrT="[Text]"/>
      <dgm:spPr/>
      <dgm:t>
        <a:bodyPr/>
        <a:lstStyle/>
        <a:p>
          <a:r>
            <a:rPr lang="id-ID" dirty="0" smtClean="0"/>
            <a:t>IzinWPPE</a:t>
          </a:r>
          <a:endParaRPr lang="id-ID" dirty="0"/>
        </a:p>
      </dgm:t>
    </dgm:pt>
    <dgm:pt modelId="{7F11B3DF-BB40-4110-A28E-E174F2EE93CA}" type="parTrans" cxnId="{5D759F75-74E3-4A89-A4B8-959E9F227FB3}">
      <dgm:prSet/>
      <dgm:spPr/>
      <dgm:t>
        <a:bodyPr/>
        <a:lstStyle/>
        <a:p>
          <a:endParaRPr lang="id-ID"/>
        </a:p>
      </dgm:t>
    </dgm:pt>
    <dgm:pt modelId="{669B186C-344B-4AD3-AD06-3448EC1FA9A0}" type="sibTrans" cxnId="{5D759F75-74E3-4A89-A4B8-959E9F227FB3}">
      <dgm:prSet/>
      <dgm:spPr/>
      <dgm:t>
        <a:bodyPr/>
        <a:lstStyle/>
        <a:p>
          <a:endParaRPr lang="id-ID"/>
        </a:p>
      </dgm:t>
    </dgm:pt>
    <dgm:pt modelId="{B4CF6A36-881B-4069-B45A-02F724A46A9B}" type="pres">
      <dgm:prSet presAssocID="{8433BABC-07C7-45BB-A0FA-06A5EC355D54}" presName="composite" presStyleCnt="0">
        <dgm:presLayoutVars>
          <dgm:chMax val="5"/>
          <dgm:dir/>
          <dgm:resizeHandles val="exact"/>
        </dgm:presLayoutVars>
      </dgm:prSet>
      <dgm:spPr/>
    </dgm:pt>
    <dgm:pt modelId="{22B00BDF-B13F-4CE4-A452-2F2A23827CAC}" type="pres">
      <dgm:prSet presAssocID="{CEA15A0C-723E-421D-8E67-95BE7DD13D67}" presName="circle1" presStyleLbl="lnNode1" presStyleIdx="0" presStyleCnt="3"/>
      <dgm:spPr>
        <a:solidFill>
          <a:srgbClr val="00B0F0"/>
        </a:solidFill>
      </dgm:spPr>
    </dgm:pt>
    <dgm:pt modelId="{A7D812A4-A9A9-4D05-B2B2-7DB4688EB65C}" type="pres">
      <dgm:prSet presAssocID="{CEA15A0C-723E-421D-8E67-95BE7DD13D67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7BB526-990D-473A-A3B2-207FE0D9D70F}" type="pres">
      <dgm:prSet presAssocID="{CEA15A0C-723E-421D-8E67-95BE7DD13D67}" presName="line1" presStyleLbl="callout" presStyleIdx="0" presStyleCnt="6"/>
      <dgm:spPr/>
    </dgm:pt>
    <dgm:pt modelId="{83C4B56D-812F-41B1-A7FD-2D735748563F}" type="pres">
      <dgm:prSet presAssocID="{CEA15A0C-723E-421D-8E67-95BE7DD13D67}" presName="d1" presStyleLbl="callout" presStyleIdx="1" presStyleCnt="6"/>
      <dgm:spPr/>
    </dgm:pt>
    <dgm:pt modelId="{F19A92F3-6E37-4FF5-864B-33D375425999}" type="pres">
      <dgm:prSet presAssocID="{B75577BC-595F-4B80-BB96-FF34B62C0146}" presName="circle2" presStyleLbl="lnNode1" presStyleIdx="1" presStyleCnt="3"/>
      <dgm:spPr>
        <a:solidFill>
          <a:srgbClr val="92D050"/>
        </a:solidFill>
      </dgm:spPr>
    </dgm:pt>
    <dgm:pt modelId="{F5A35729-3F59-49CE-AA1F-70B38FE0BCB9}" type="pres">
      <dgm:prSet presAssocID="{B75577BC-595F-4B80-BB96-FF34B62C0146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48B238-7166-434C-85B0-6EE1E6BD849C}" type="pres">
      <dgm:prSet presAssocID="{B75577BC-595F-4B80-BB96-FF34B62C0146}" presName="line2" presStyleLbl="callout" presStyleIdx="2" presStyleCnt="6"/>
      <dgm:spPr/>
    </dgm:pt>
    <dgm:pt modelId="{89328DE0-A599-4E6C-9C7F-7D0196A7F5FA}" type="pres">
      <dgm:prSet presAssocID="{B75577BC-595F-4B80-BB96-FF34B62C0146}" presName="d2" presStyleLbl="callout" presStyleIdx="3" presStyleCnt="6"/>
      <dgm:spPr/>
    </dgm:pt>
    <dgm:pt modelId="{495E4BE3-46C1-49FF-BF5A-2FA82E16660C}" type="pres">
      <dgm:prSet presAssocID="{7AE36C1C-4FE2-4FB6-9A12-BC693FD2C849}" presName="circle3" presStyleLbl="lnNode1" presStyleIdx="2" presStyleCnt="3"/>
      <dgm:spPr>
        <a:solidFill>
          <a:schemeClr val="accent6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4A7E58D-5A41-469B-AF47-DC5CF11D9CD2}" type="pres">
      <dgm:prSet presAssocID="{7AE36C1C-4FE2-4FB6-9A12-BC693FD2C84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36373A-25F1-479E-82F0-1F650FB8EAE1}" type="pres">
      <dgm:prSet presAssocID="{7AE36C1C-4FE2-4FB6-9A12-BC693FD2C849}" presName="line3" presStyleLbl="callout" presStyleIdx="4" presStyleCnt="6"/>
      <dgm:spPr/>
    </dgm:pt>
    <dgm:pt modelId="{F7C9D203-3D27-485A-8157-9124005AEBED}" type="pres">
      <dgm:prSet presAssocID="{7AE36C1C-4FE2-4FB6-9A12-BC693FD2C849}" presName="d3" presStyleLbl="callout" presStyleIdx="5" presStyleCnt="6"/>
      <dgm:spPr/>
    </dgm:pt>
  </dgm:ptLst>
  <dgm:cxnLst>
    <dgm:cxn modelId="{4AF3188E-0DE7-4DF1-AFC1-9635F4B76D54}" type="presOf" srcId="{7AE36C1C-4FE2-4FB6-9A12-BC693FD2C849}" destId="{54A7E58D-5A41-469B-AF47-DC5CF11D9CD2}" srcOrd="0" destOrd="0" presId="urn:microsoft.com/office/officeart/2005/8/layout/target1"/>
    <dgm:cxn modelId="{5E9AA028-0646-46CD-AB2E-C0EFD95A1124}" srcId="{8433BABC-07C7-45BB-A0FA-06A5EC355D54}" destId="{CEA15A0C-723E-421D-8E67-95BE7DD13D67}" srcOrd="0" destOrd="0" parTransId="{C3EB7B96-C71E-47E4-A31D-F18BD82326C2}" sibTransId="{5B74CEF7-2B58-44FC-ADDB-C5B396632446}"/>
    <dgm:cxn modelId="{CDE82C52-E09E-46B9-8420-53BA9814C553}" srcId="{8433BABC-07C7-45BB-A0FA-06A5EC355D54}" destId="{B75577BC-595F-4B80-BB96-FF34B62C0146}" srcOrd="1" destOrd="0" parTransId="{C6EE2F50-358B-4B90-9CEE-B206C2D35FE7}" sibTransId="{5C9930AB-033F-40FB-BB80-06D367C5F495}"/>
    <dgm:cxn modelId="{52E393C3-740C-4D2E-A930-C8C365E5CE71}" type="presOf" srcId="{CEA15A0C-723E-421D-8E67-95BE7DD13D67}" destId="{A7D812A4-A9A9-4D05-B2B2-7DB4688EB65C}" srcOrd="0" destOrd="0" presId="urn:microsoft.com/office/officeart/2005/8/layout/target1"/>
    <dgm:cxn modelId="{10A4FAF1-B2EB-4F31-87CD-EFA836B405AD}" type="presOf" srcId="{B75577BC-595F-4B80-BB96-FF34B62C0146}" destId="{F5A35729-3F59-49CE-AA1F-70B38FE0BCB9}" srcOrd="0" destOrd="0" presId="urn:microsoft.com/office/officeart/2005/8/layout/target1"/>
    <dgm:cxn modelId="{5D759F75-74E3-4A89-A4B8-959E9F227FB3}" srcId="{8433BABC-07C7-45BB-A0FA-06A5EC355D54}" destId="{7AE36C1C-4FE2-4FB6-9A12-BC693FD2C849}" srcOrd="2" destOrd="0" parTransId="{7F11B3DF-BB40-4110-A28E-E174F2EE93CA}" sibTransId="{669B186C-344B-4AD3-AD06-3448EC1FA9A0}"/>
    <dgm:cxn modelId="{5AEE0C17-101B-4A65-B9DC-B5FAC0D22EF8}" type="presOf" srcId="{8433BABC-07C7-45BB-A0FA-06A5EC355D54}" destId="{B4CF6A36-881B-4069-B45A-02F724A46A9B}" srcOrd="0" destOrd="0" presId="urn:microsoft.com/office/officeart/2005/8/layout/target1"/>
    <dgm:cxn modelId="{2A520F07-9CBB-45D1-AAE9-490A16F19D79}" type="presParOf" srcId="{B4CF6A36-881B-4069-B45A-02F724A46A9B}" destId="{22B00BDF-B13F-4CE4-A452-2F2A23827CAC}" srcOrd="0" destOrd="0" presId="urn:microsoft.com/office/officeart/2005/8/layout/target1"/>
    <dgm:cxn modelId="{F42B7DE3-5436-4AE0-A7F0-DCD618ED65C5}" type="presParOf" srcId="{B4CF6A36-881B-4069-B45A-02F724A46A9B}" destId="{A7D812A4-A9A9-4D05-B2B2-7DB4688EB65C}" srcOrd="1" destOrd="0" presId="urn:microsoft.com/office/officeart/2005/8/layout/target1"/>
    <dgm:cxn modelId="{F705B2C2-558C-4447-A7C6-F812259B41AF}" type="presParOf" srcId="{B4CF6A36-881B-4069-B45A-02F724A46A9B}" destId="{ED7BB526-990D-473A-A3B2-207FE0D9D70F}" srcOrd="2" destOrd="0" presId="urn:microsoft.com/office/officeart/2005/8/layout/target1"/>
    <dgm:cxn modelId="{D8CCCC45-7998-485B-BA49-1EC0D312C19E}" type="presParOf" srcId="{B4CF6A36-881B-4069-B45A-02F724A46A9B}" destId="{83C4B56D-812F-41B1-A7FD-2D735748563F}" srcOrd="3" destOrd="0" presId="urn:microsoft.com/office/officeart/2005/8/layout/target1"/>
    <dgm:cxn modelId="{4632F32E-3F77-46D2-8335-AF3688571ED4}" type="presParOf" srcId="{B4CF6A36-881B-4069-B45A-02F724A46A9B}" destId="{F19A92F3-6E37-4FF5-864B-33D375425999}" srcOrd="4" destOrd="0" presId="urn:microsoft.com/office/officeart/2005/8/layout/target1"/>
    <dgm:cxn modelId="{8D1038D9-B761-4C15-B574-AA04FC6EDAE2}" type="presParOf" srcId="{B4CF6A36-881B-4069-B45A-02F724A46A9B}" destId="{F5A35729-3F59-49CE-AA1F-70B38FE0BCB9}" srcOrd="5" destOrd="0" presId="urn:microsoft.com/office/officeart/2005/8/layout/target1"/>
    <dgm:cxn modelId="{BBD3546C-7AF9-4BBF-B5CE-78428CFA5069}" type="presParOf" srcId="{B4CF6A36-881B-4069-B45A-02F724A46A9B}" destId="{9348B238-7166-434C-85B0-6EE1E6BD849C}" srcOrd="6" destOrd="0" presId="urn:microsoft.com/office/officeart/2005/8/layout/target1"/>
    <dgm:cxn modelId="{BCBACCBF-DAA0-43B0-B35D-757431507D61}" type="presParOf" srcId="{B4CF6A36-881B-4069-B45A-02F724A46A9B}" destId="{89328DE0-A599-4E6C-9C7F-7D0196A7F5FA}" srcOrd="7" destOrd="0" presId="urn:microsoft.com/office/officeart/2005/8/layout/target1"/>
    <dgm:cxn modelId="{B59DDC80-AB2A-487B-8AD1-A0C1CCB407F5}" type="presParOf" srcId="{B4CF6A36-881B-4069-B45A-02F724A46A9B}" destId="{495E4BE3-46C1-49FF-BF5A-2FA82E16660C}" srcOrd="8" destOrd="0" presId="urn:microsoft.com/office/officeart/2005/8/layout/target1"/>
    <dgm:cxn modelId="{294DC411-5E43-4668-BC32-77199687A6CF}" type="presParOf" srcId="{B4CF6A36-881B-4069-B45A-02F724A46A9B}" destId="{54A7E58D-5A41-469B-AF47-DC5CF11D9CD2}" srcOrd="9" destOrd="0" presId="urn:microsoft.com/office/officeart/2005/8/layout/target1"/>
    <dgm:cxn modelId="{385435A5-7ABB-4F20-8413-4D221C9F85BF}" type="presParOf" srcId="{B4CF6A36-881B-4069-B45A-02F724A46A9B}" destId="{D136373A-25F1-479E-82F0-1F650FB8EAE1}" srcOrd="10" destOrd="0" presId="urn:microsoft.com/office/officeart/2005/8/layout/target1"/>
    <dgm:cxn modelId="{D46EDBC7-C196-4793-99A5-E4EF3BA3EA2F}" type="presParOf" srcId="{B4CF6A36-881B-4069-B45A-02F724A46A9B}" destId="{F7C9D203-3D27-485A-8157-9124005AEBE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E996D-8072-40CB-961C-830675B89592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d-ID"/>
        </a:p>
      </dgm:t>
    </dgm:pt>
    <dgm:pt modelId="{E8898D3D-0729-4CDA-ADE0-21B5A8EBF9E6}">
      <dgm:prSet/>
      <dgm:spPr/>
      <dgm:t>
        <a:bodyPr/>
        <a:lstStyle/>
        <a:p>
          <a:pPr rtl="0"/>
          <a:r>
            <a:rPr lang="id-ID" dirty="0" smtClean="0"/>
            <a:t>Tatap Muka</a:t>
          </a:r>
          <a:endParaRPr lang="id-ID" dirty="0"/>
        </a:p>
      </dgm:t>
    </dgm:pt>
    <dgm:pt modelId="{2B5E19BE-6E22-44ED-9886-707425A493C2}" type="parTrans" cxnId="{B157DCFC-DB9F-4000-A317-2175C97F4418}">
      <dgm:prSet/>
      <dgm:spPr/>
      <dgm:t>
        <a:bodyPr/>
        <a:lstStyle/>
        <a:p>
          <a:endParaRPr lang="id-ID"/>
        </a:p>
      </dgm:t>
    </dgm:pt>
    <dgm:pt modelId="{0C5BDEAA-1B9D-4226-897D-44FECE77C88B}" type="sibTrans" cxnId="{B157DCFC-DB9F-4000-A317-2175C97F4418}">
      <dgm:prSet/>
      <dgm:spPr/>
      <dgm:t>
        <a:bodyPr/>
        <a:lstStyle/>
        <a:p>
          <a:endParaRPr lang="id-ID"/>
        </a:p>
      </dgm:t>
    </dgm:pt>
    <dgm:pt modelId="{87BD60B5-66BF-443E-BBEA-951F63A5A946}">
      <dgm:prSet/>
      <dgm:spPr/>
      <dgm:t>
        <a:bodyPr/>
        <a:lstStyle/>
        <a:p>
          <a:pPr rtl="0"/>
          <a:r>
            <a:rPr lang="id-ID" dirty="0" smtClean="0"/>
            <a:t>pelatihan;</a:t>
          </a:r>
          <a:endParaRPr lang="id-ID" dirty="0"/>
        </a:p>
      </dgm:t>
    </dgm:pt>
    <dgm:pt modelId="{BC8B4924-3D83-40DD-87D7-9B237C7995BF}" type="parTrans" cxnId="{1C762E1F-53C0-4542-875A-0B6D9CC542E0}">
      <dgm:prSet/>
      <dgm:spPr/>
      <dgm:t>
        <a:bodyPr/>
        <a:lstStyle/>
        <a:p>
          <a:endParaRPr lang="id-ID"/>
        </a:p>
      </dgm:t>
    </dgm:pt>
    <dgm:pt modelId="{1ADAB8F7-AE38-4949-BF2B-1E6964477288}" type="sibTrans" cxnId="{1C762E1F-53C0-4542-875A-0B6D9CC542E0}">
      <dgm:prSet/>
      <dgm:spPr/>
      <dgm:t>
        <a:bodyPr/>
        <a:lstStyle/>
        <a:p>
          <a:endParaRPr lang="id-ID"/>
        </a:p>
      </dgm:t>
    </dgm:pt>
    <dgm:pt modelId="{653A02DF-5E7C-4B86-96D0-F8A27F1F97A3}">
      <dgm:prSet/>
      <dgm:spPr/>
      <dgm:t>
        <a:bodyPr/>
        <a:lstStyle/>
        <a:p>
          <a:pPr rtl="0"/>
          <a:r>
            <a:rPr lang="id-ID" smtClean="0"/>
            <a:t>lokakarya;</a:t>
          </a:r>
          <a:endParaRPr lang="id-ID"/>
        </a:p>
      </dgm:t>
    </dgm:pt>
    <dgm:pt modelId="{A58B3A16-E8AC-4BAB-BA85-43621ADA1693}" type="parTrans" cxnId="{97636831-BB7E-415C-8575-5900C2E3D79E}">
      <dgm:prSet/>
      <dgm:spPr/>
      <dgm:t>
        <a:bodyPr/>
        <a:lstStyle/>
        <a:p>
          <a:endParaRPr lang="id-ID"/>
        </a:p>
      </dgm:t>
    </dgm:pt>
    <dgm:pt modelId="{41E95D7E-DA91-4185-9FF2-512F56EB53BF}" type="sibTrans" cxnId="{97636831-BB7E-415C-8575-5900C2E3D79E}">
      <dgm:prSet/>
      <dgm:spPr/>
      <dgm:t>
        <a:bodyPr/>
        <a:lstStyle/>
        <a:p>
          <a:endParaRPr lang="id-ID"/>
        </a:p>
      </dgm:t>
    </dgm:pt>
    <dgm:pt modelId="{3CAF908C-DC6B-46DB-8A4C-F3ADFE702BBF}">
      <dgm:prSet/>
      <dgm:spPr/>
      <dgm:t>
        <a:bodyPr/>
        <a:lstStyle/>
        <a:p>
          <a:pPr rtl="0"/>
          <a:r>
            <a:rPr lang="id-ID" dirty="0" smtClean="0"/>
            <a:t>diskusi panel;</a:t>
          </a:r>
          <a:endParaRPr lang="id-ID" dirty="0"/>
        </a:p>
      </dgm:t>
    </dgm:pt>
    <dgm:pt modelId="{EB2E7497-DF09-40AE-8DC5-CC5D56928F55}" type="parTrans" cxnId="{0AFE43D7-BC46-4B5A-9C6C-A2D7BB758B70}">
      <dgm:prSet/>
      <dgm:spPr/>
      <dgm:t>
        <a:bodyPr/>
        <a:lstStyle/>
        <a:p>
          <a:endParaRPr lang="id-ID"/>
        </a:p>
      </dgm:t>
    </dgm:pt>
    <dgm:pt modelId="{5F3899D2-D890-4A32-AB19-68325FA3DB52}" type="sibTrans" cxnId="{0AFE43D7-BC46-4B5A-9C6C-A2D7BB758B70}">
      <dgm:prSet/>
      <dgm:spPr/>
      <dgm:t>
        <a:bodyPr/>
        <a:lstStyle/>
        <a:p>
          <a:endParaRPr lang="id-ID"/>
        </a:p>
      </dgm:t>
    </dgm:pt>
    <dgm:pt modelId="{280F1BA2-90DC-4B18-B2D1-0263FCEA58A6}">
      <dgm:prSet/>
      <dgm:spPr/>
      <dgm:t>
        <a:bodyPr/>
        <a:lstStyle/>
        <a:p>
          <a:pPr rtl="0"/>
          <a:r>
            <a:rPr lang="id-ID" smtClean="0"/>
            <a:t>seminar;</a:t>
          </a:r>
          <a:endParaRPr lang="id-ID"/>
        </a:p>
      </dgm:t>
    </dgm:pt>
    <dgm:pt modelId="{0D8D7D53-0D67-4BD5-9CB7-000729E29538}" type="parTrans" cxnId="{BCC80073-9DE8-4694-91AF-10801FDAFEE5}">
      <dgm:prSet/>
      <dgm:spPr/>
      <dgm:t>
        <a:bodyPr/>
        <a:lstStyle/>
        <a:p>
          <a:endParaRPr lang="id-ID"/>
        </a:p>
      </dgm:t>
    </dgm:pt>
    <dgm:pt modelId="{08C65AE7-7139-40D6-BF42-BB26C96A14ED}" type="sibTrans" cxnId="{BCC80073-9DE8-4694-91AF-10801FDAFEE5}">
      <dgm:prSet/>
      <dgm:spPr/>
      <dgm:t>
        <a:bodyPr/>
        <a:lstStyle/>
        <a:p>
          <a:endParaRPr lang="id-ID"/>
        </a:p>
      </dgm:t>
    </dgm:pt>
    <dgm:pt modelId="{400ABE22-C91F-4AB8-B69B-93D246D9A65D}">
      <dgm:prSet/>
      <dgm:spPr/>
      <dgm:t>
        <a:bodyPr/>
        <a:lstStyle/>
        <a:p>
          <a:pPr rtl="0"/>
          <a:r>
            <a:rPr lang="id-ID" dirty="0" smtClean="0"/>
            <a:t>konferensi; atau</a:t>
          </a:r>
          <a:endParaRPr lang="id-ID" dirty="0"/>
        </a:p>
      </dgm:t>
    </dgm:pt>
    <dgm:pt modelId="{E25BCA95-43A7-4725-8EC0-E5DFCE2DD006}" type="parTrans" cxnId="{73E87EB5-0A18-4F8A-A9AC-D6419C011938}">
      <dgm:prSet/>
      <dgm:spPr/>
      <dgm:t>
        <a:bodyPr/>
        <a:lstStyle/>
        <a:p>
          <a:endParaRPr lang="id-ID"/>
        </a:p>
      </dgm:t>
    </dgm:pt>
    <dgm:pt modelId="{5F5D44AB-2236-475F-982F-A8BFCA95D256}" type="sibTrans" cxnId="{73E87EB5-0A18-4F8A-A9AC-D6419C011938}">
      <dgm:prSet/>
      <dgm:spPr/>
      <dgm:t>
        <a:bodyPr/>
        <a:lstStyle/>
        <a:p>
          <a:endParaRPr lang="id-ID"/>
        </a:p>
      </dgm:t>
    </dgm:pt>
    <dgm:pt modelId="{BBBB1F56-D5EB-4C58-BF3E-240BCCA9FBEE}">
      <dgm:prSet/>
      <dgm:spPr/>
      <dgm:t>
        <a:bodyPr/>
        <a:lstStyle/>
        <a:p>
          <a:pPr rtl="0"/>
          <a:r>
            <a:rPr lang="id-ID" dirty="0" smtClean="0"/>
            <a:t>simposium</a:t>
          </a:r>
          <a:endParaRPr lang="id-ID" dirty="0"/>
        </a:p>
      </dgm:t>
    </dgm:pt>
    <dgm:pt modelId="{58B398EF-2E0D-4E7D-8AEA-86B2059264A5}" type="parTrans" cxnId="{E665F7B8-91F2-46D4-B685-8F75AAB0A10C}">
      <dgm:prSet/>
      <dgm:spPr/>
      <dgm:t>
        <a:bodyPr/>
        <a:lstStyle/>
        <a:p>
          <a:endParaRPr lang="id-ID"/>
        </a:p>
      </dgm:t>
    </dgm:pt>
    <dgm:pt modelId="{9856EE23-8BC7-4EDE-BD17-7C6D3C972B2D}" type="sibTrans" cxnId="{E665F7B8-91F2-46D4-B685-8F75AAB0A10C}">
      <dgm:prSet/>
      <dgm:spPr/>
      <dgm:t>
        <a:bodyPr/>
        <a:lstStyle/>
        <a:p>
          <a:endParaRPr lang="id-ID"/>
        </a:p>
      </dgm:t>
    </dgm:pt>
    <dgm:pt modelId="{F7630C29-0953-48D8-94FE-FF326C423F07}">
      <dgm:prSet/>
      <dgm:spPr/>
      <dgm:t>
        <a:bodyPr/>
        <a:lstStyle/>
        <a:p>
          <a:pPr rtl="0"/>
          <a:r>
            <a:rPr lang="id-ID" dirty="0" smtClean="0"/>
            <a:t>Non Tatap Muka</a:t>
          </a:r>
          <a:endParaRPr lang="id-ID" dirty="0"/>
        </a:p>
      </dgm:t>
    </dgm:pt>
    <dgm:pt modelId="{05A74EC5-CB42-439C-83F8-B6BF3D1406B8}" type="parTrans" cxnId="{A01C9372-5476-4F24-B6D3-3D56E589FB6A}">
      <dgm:prSet/>
      <dgm:spPr/>
      <dgm:t>
        <a:bodyPr/>
        <a:lstStyle/>
        <a:p>
          <a:endParaRPr lang="id-ID"/>
        </a:p>
      </dgm:t>
    </dgm:pt>
    <dgm:pt modelId="{56E3AE8C-90E5-4541-AFDE-0152D6963E05}" type="sibTrans" cxnId="{A01C9372-5476-4F24-B6D3-3D56E589FB6A}">
      <dgm:prSet/>
      <dgm:spPr/>
      <dgm:t>
        <a:bodyPr/>
        <a:lstStyle/>
        <a:p>
          <a:endParaRPr lang="id-ID"/>
        </a:p>
      </dgm:t>
    </dgm:pt>
    <dgm:pt modelId="{2C4F0A96-D263-448C-9802-A90D382F182B}">
      <dgm:prSet/>
      <dgm:spPr/>
      <dgm:t>
        <a:bodyPr/>
        <a:lstStyle/>
        <a:p>
          <a:pPr rtl="0"/>
          <a:r>
            <a:rPr lang="id-ID" dirty="0" smtClean="0"/>
            <a:t>penulisan artikel, makalah, atau buku yang dipublikasikan;</a:t>
          </a:r>
          <a:endParaRPr lang="id-ID" dirty="0"/>
        </a:p>
      </dgm:t>
    </dgm:pt>
    <dgm:pt modelId="{017578B4-47F7-43A8-9D07-1365247626FA}" type="parTrans" cxnId="{2FC04815-EC5F-4036-9DC0-4CA57A466C51}">
      <dgm:prSet/>
      <dgm:spPr/>
      <dgm:t>
        <a:bodyPr/>
        <a:lstStyle/>
        <a:p>
          <a:endParaRPr lang="id-ID"/>
        </a:p>
      </dgm:t>
    </dgm:pt>
    <dgm:pt modelId="{D84179FD-5AB5-49EC-96FE-59AF99ECB6CA}" type="sibTrans" cxnId="{2FC04815-EC5F-4036-9DC0-4CA57A466C51}">
      <dgm:prSet/>
      <dgm:spPr/>
      <dgm:t>
        <a:bodyPr/>
        <a:lstStyle/>
        <a:p>
          <a:endParaRPr lang="id-ID"/>
        </a:p>
      </dgm:t>
    </dgm:pt>
    <dgm:pt modelId="{FC47E70E-F1AA-4A8C-86F8-6AAF68D8C19E}">
      <dgm:prSet/>
      <dgm:spPr/>
      <dgm:t>
        <a:bodyPr/>
        <a:lstStyle/>
        <a:p>
          <a:pPr rtl="0"/>
          <a:r>
            <a:rPr lang="id-ID" dirty="0" smtClean="0"/>
            <a:t>riset profesional atau studi;</a:t>
          </a:r>
          <a:endParaRPr lang="id-ID" dirty="0"/>
        </a:p>
      </dgm:t>
    </dgm:pt>
    <dgm:pt modelId="{BDD332EE-A931-4504-99CC-0C27D55DC2E8}" type="parTrans" cxnId="{EA9AE540-1938-4633-A2B1-68182BD9311D}">
      <dgm:prSet/>
      <dgm:spPr/>
      <dgm:t>
        <a:bodyPr/>
        <a:lstStyle/>
        <a:p>
          <a:endParaRPr lang="id-ID"/>
        </a:p>
      </dgm:t>
    </dgm:pt>
    <dgm:pt modelId="{5FF234D4-FB24-4028-AEF9-BD5D279D8BCA}" type="sibTrans" cxnId="{EA9AE540-1938-4633-A2B1-68182BD9311D}">
      <dgm:prSet/>
      <dgm:spPr/>
      <dgm:t>
        <a:bodyPr/>
        <a:lstStyle/>
        <a:p>
          <a:endParaRPr lang="id-ID"/>
        </a:p>
      </dgm:t>
    </dgm:pt>
    <dgm:pt modelId="{0CD3010F-3E59-452A-B24D-49E39FAE5943}">
      <dgm:prSet/>
      <dgm:spPr/>
      <dgm:t>
        <a:bodyPr/>
        <a:lstStyle/>
        <a:p>
          <a:pPr rtl="0"/>
          <a:r>
            <a:rPr lang="id-ID" dirty="0" smtClean="0"/>
            <a:t>Pelatihan dan pengujian melalui media elektronik (online); atau</a:t>
          </a:r>
          <a:endParaRPr lang="id-ID" dirty="0"/>
        </a:p>
      </dgm:t>
    </dgm:pt>
    <dgm:pt modelId="{BE36DFF6-B2EF-4710-8932-E079BAD17EAD}" type="parTrans" cxnId="{862586E2-5308-44CF-B46D-46677EE72F98}">
      <dgm:prSet/>
      <dgm:spPr/>
      <dgm:t>
        <a:bodyPr/>
        <a:lstStyle/>
        <a:p>
          <a:endParaRPr lang="id-ID"/>
        </a:p>
      </dgm:t>
    </dgm:pt>
    <dgm:pt modelId="{BD93FCF9-4732-43DB-8530-B135714A9698}" type="sibTrans" cxnId="{862586E2-5308-44CF-B46D-46677EE72F98}">
      <dgm:prSet/>
      <dgm:spPr/>
      <dgm:t>
        <a:bodyPr/>
        <a:lstStyle/>
        <a:p>
          <a:endParaRPr lang="id-ID"/>
        </a:p>
      </dgm:t>
    </dgm:pt>
    <dgm:pt modelId="{57EDAEAA-CDC8-41C1-BC06-67465EE34647}">
      <dgm:prSet/>
      <dgm:spPr/>
      <dgm:t>
        <a:bodyPr/>
        <a:lstStyle/>
        <a:p>
          <a:pPr rtl="0"/>
          <a:r>
            <a:rPr lang="id-ID" dirty="0" smtClean="0"/>
            <a:t>menjadi pengajar</a:t>
          </a:r>
          <a:endParaRPr lang="id-ID" dirty="0"/>
        </a:p>
      </dgm:t>
    </dgm:pt>
    <dgm:pt modelId="{67234CF9-EF47-46D7-A66F-039523B371F8}" type="parTrans" cxnId="{81A5EC08-01A8-48F5-A63A-F52965D75B8D}">
      <dgm:prSet/>
      <dgm:spPr/>
      <dgm:t>
        <a:bodyPr/>
        <a:lstStyle/>
        <a:p>
          <a:endParaRPr lang="id-ID"/>
        </a:p>
      </dgm:t>
    </dgm:pt>
    <dgm:pt modelId="{0A21D516-2BF5-4B7D-9131-468DE2D575FB}" type="sibTrans" cxnId="{81A5EC08-01A8-48F5-A63A-F52965D75B8D}">
      <dgm:prSet/>
      <dgm:spPr/>
      <dgm:t>
        <a:bodyPr/>
        <a:lstStyle/>
        <a:p>
          <a:endParaRPr lang="id-ID"/>
        </a:p>
      </dgm:t>
    </dgm:pt>
    <dgm:pt modelId="{96DC855D-0A80-4BAE-B4A0-B3757338A8C8}" type="pres">
      <dgm:prSet presAssocID="{218E996D-8072-40CB-961C-830675B895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DA466B6-5307-460F-92A0-B949A21B20C7}" type="pres">
      <dgm:prSet presAssocID="{E8898D3D-0729-4CDA-ADE0-21B5A8EBF9E6}" presName="compNode" presStyleCnt="0"/>
      <dgm:spPr/>
      <dgm:t>
        <a:bodyPr/>
        <a:lstStyle/>
        <a:p>
          <a:endParaRPr lang="id-ID"/>
        </a:p>
      </dgm:t>
    </dgm:pt>
    <dgm:pt modelId="{EC8C7493-D69C-4885-A50F-0B688B4B7EC0}" type="pres">
      <dgm:prSet presAssocID="{E8898D3D-0729-4CDA-ADE0-21B5A8EBF9E6}" presName="aNode" presStyleLbl="bgShp" presStyleIdx="0" presStyleCnt="2"/>
      <dgm:spPr/>
      <dgm:t>
        <a:bodyPr/>
        <a:lstStyle/>
        <a:p>
          <a:endParaRPr lang="id-ID"/>
        </a:p>
      </dgm:t>
    </dgm:pt>
    <dgm:pt modelId="{749DEEC8-AB6B-406A-8C0D-DD7FA55FA233}" type="pres">
      <dgm:prSet presAssocID="{E8898D3D-0729-4CDA-ADE0-21B5A8EBF9E6}" presName="textNode" presStyleLbl="bgShp" presStyleIdx="0" presStyleCnt="2"/>
      <dgm:spPr/>
      <dgm:t>
        <a:bodyPr/>
        <a:lstStyle/>
        <a:p>
          <a:endParaRPr lang="id-ID"/>
        </a:p>
      </dgm:t>
    </dgm:pt>
    <dgm:pt modelId="{4F3168F5-501A-47B1-A00B-272B894800DE}" type="pres">
      <dgm:prSet presAssocID="{E8898D3D-0729-4CDA-ADE0-21B5A8EBF9E6}" presName="compChildNode" presStyleCnt="0"/>
      <dgm:spPr/>
      <dgm:t>
        <a:bodyPr/>
        <a:lstStyle/>
        <a:p>
          <a:endParaRPr lang="id-ID"/>
        </a:p>
      </dgm:t>
    </dgm:pt>
    <dgm:pt modelId="{729F9639-EF4F-4FFC-AC3F-5E0AA9B73437}" type="pres">
      <dgm:prSet presAssocID="{E8898D3D-0729-4CDA-ADE0-21B5A8EBF9E6}" presName="theInnerList" presStyleCnt="0"/>
      <dgm:spPr/>
      <dgm:t>
        <a:bodyPr/>
        <a:lstStyle/>
        <a:p>
          <a:endParaRPr lang="id-ID"/>
        </a:p>
      </dgm:t>
    </dgm:pt>
    <dgm:pt modelId="{29E7708D-1AD4-48B5-85F2-FEBA2D258E67}" type="pres">
      <dgm:prSet presAssocID="{87BD60B5-66BF-443E-BBEA-951F63A5A946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E9DDFE-5E00-40EE-A363-63140BFAB1F6}" type="pres">
      <dgm:prSet presAssocID="{87BD60B5-66BF-443E-BBEA-951F63A5A946}" presName="aSpace2" presStyleCnt="0"/>
      <dgm:spPr/>
      <dgm:t>
        <a:bodyPr/>
        <a:lstStyle/>
        <a:p>
          <a:endParaRPr lang="id-ID"/>
        </a:p>
      </dgm:t>
    </dgm:pt>
    <dgm:pt modelId="{D23550CA-27E4-440F-8F8B-EC8F05AC42FA}" type="pres">
      <dgm:prSet presAssocID="{653A02DF-5E7C-4B86-96D0-F8A27F1F97A3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EFA83F-715B-42A6-B4D7-9CD32770FCD9}" type="pres">
      <dgm:prSet presAssocID="{653A02DF-5E7C-4B86-96D0-F8A27F1F97A3}" presName="aSpace2" presStyleCnt="0"/>
      <dgm:spPr/>
      <dgm:t>
        <a:bodyPr/>
        <a:lstStyle/>
        <a:p>
          <a:endParaRPr lang="id-ID"/>
        </a:p>
      </dgm:t>
    </dgm:pt>
    <dgm:pt modelId="{21F19F79-618F-44D6-B261-2BCC4408E5F8}" type="pres">
      <dgm:prSet presAssocID="{3CAF908C-DC6B-46DB-8A4C-F3ADFE702BB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8946F7-ECFC-41C1-9E6F-669B2B213C08}" type="pres">
      <dgm:prSet presAssocID="{3CAF908C-DC6B-46DB-8A4C-F3ADFE702BBF}" presName="aSpace2" presStyleCnt="0"/>
      <dgm:spPr/>
      <dgm:t>
        <a:bodyPr/>
        <a:lstStyle/>
        <a:p>
          <a:endParaRPr lang="id-ID"/>
        </a:p>
      </dgm:t>
    </dgm:pt>
    <dgm:pt modelId="{47A0DFA8-4D8D-465B-AF3E-0B546D6823EF}" type="pres">
      <dgm:prSet presAssocID="{280F1BA2-90DC-4B18-B2D1-0263FCEA58A6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50FA3C-D9A1-4CD1-B932-6E7F397E10B5}" type="pres">
      <dgm:prSet presAssocID="{280F1BA2-90DC-4B18-B2D1-0263FCEA58A6}" presName="aSpace2" presStyleCnt="0"/>
      <dgm:spPr/>
      <dgm:t>
        <a:bodyPr/>
        <a:lstStyle/>
        <a:p>
          <a:endParaRPr lang="id-ID"/>
        </a:p>
      </dgm:t>
    </dgm:pt>
    <dgm:pt modelId="{9D4FFB53-957B-4DC7-A00F-C0A5BB663EFD}" type="pres">
      <dgm:prSet presAssocID="{400ABE22-C91F-4AB8-B69B-93D246D9A65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0B22FB-1F08-4F01-9841-DFB669E2A0FE}" type="pres">
      <dgm:prSet presAssocID="{400ABE22-C91F-4AB8-B69B-93D246D9A65D}" presName="aSpace2" presStyleCnt="0"/>
      <dgm:spPr/>
      <dgm:t>
        <a:bodyPr/>
        <a:lstStyle/>
        <a:p>
          <a:endParaRPr lang="id-ID"/>
        </a:p>
      </dgm:t>
    </dgm:pt>
    <dgm:pt modelId="{D14E3756-33ED-478D-850B-6ACCCFFD70D9}" type="pres">
      <dgm:prSet presAssocID="{BBBB1F56-D5EB-4C58-BF3E-240BCCA9FBEE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71566D-D8A6-4EF2-8A30-D5E03A218706}" type="pres">
      <dgm:prSet presAssocID="{E8898D3D-0729-4CDA-ADE0-21B5A8EBF9E6}" presName="aSpace" presStyleCnt="0"/>
      <dgm:spPr/>
      <dgm:t>
        <a:bodyPr/>
        <a:lstStyle/>
        <a:p>
          <a:endParaRPr lang="id-ID"/>
        </a:p>
      </dgm:t>
    </dgm:pt>
    <dgm:pt modelId="{01478029-433C-4AE5-86AF-D928029F2BD8}" type="pres">
      <dgm:prSet presAssocID="{F7630C29-0953-48D8-94FE-FF326C423F07}" presName="compNode" presStyleCnt="0"/>
      <dgm:spPr/>
      <dgm:t>
        <a:bodyPr/>
        <a:lstStyle/>
        <a:p>
          <a:endParaRPr lang="id-ID"/>
        </a:p>
      </dgm:t>
    </dgm:pt>
    <dgm:pt modelId="{F6A4583D-F807-4830-9E06-CE2F74572A3E}" type="pres">
      <dgm:prSet presAssocID="{F7630C29-0953-48D8-94FE-FF326C423F07}" presName="aNode" presStyleLbl="bgShp" presStyleIdx="1" presStyleCnt="2"/>
      <dgm:spPr/>
      <dgm:t>
        <a:bodyPr/>
        <a:lstStyle/>
        <a:p>
          <a:endParaRPr lang="id-ID"/>
        </a:p>
      </dgm:t>
    </dgm:pt>
    <dgm:pt modelId="{9F4EDD32-B4CC-45BC-86C7-0C0C15D2A07E}" type="pres">
      <dgm:prSet presAssocID="{F7630C29-0953-48D8-94FE-FF326C423F07}" presName="textNode" presStyleLbl="bgShp" presStyleIdx="1" presStyleCnt="2"/>
      <dgm:spPr/>
      <dgm:t>
        <a:bodyPr/>
        <a:lstStyle/>
        <a:p>
          <a:endParaRPr lang="id-ID"/>
        </a:p>
      </dgm:t>
    </dgm:pt>
    <dgm:pt modelId="{03DC50C8-6DC8-4E00-9B5F-279DAB31B295}" type="pres">
      <dgm:prSet presAssocID="{F7630C29-0953-48D8-94FE-FF326C423F07}" presName="compChildNode" presStyleCnt="0"/>
      <dgm:spPr/>
      <dgm:t>
        <a:bodyPr/>
        <a:lstStyle/>
        <a:p>
          <a:endParaRPr lang="id-ID"/>
        </a:p>
      </dgm:t>
    </dgm:pt>
    <dgm:pt modelId="{C321944E-5360-4322-9B84-3AF0E10529FF}" type="pres">
      <dgm:prSet presAssocID="{F7630C29-0953-48D8-94FE-FF326C423F07}" presName="theInnerList" presStyleCnt="0"/>
      <dgm:spPr/>
      <dgm:t>
        <a:bodyPr/>
        <a:lstStyle/>
        <a:p>
          <a:endParaRPr lang="id-ID"/>
        </a:p>
      </dgm:t>
    </dgm:pt>
    <dgm:pt modelId="{AD6D4DB6-05E9-4751-B234-C0216E1C53D2}" type="pres">
      <dgm:prSet presAssocID="{2C4F0A96-D263-448C-9802-A90D382F182B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96085F-55F4-450D-A2E9-484D43305453}" type="pres">
      <dgm:prSet presAssocID="{2C4F0A96-D263-448C-9802-A90D382F182B}" presName="aSpace2" presStyleCnt="0"/>
      <dgm:spPr/>
      <dgm:t>
        <a:bodyPr/>
        <a:lstStyle/>
        <a:p>
          <a:endParaRPr lang="id-ID"/>
        </a:p>
      </dgm:t>
    </dgm:pt>
    <dgm:pt modelId="{64DB9A69-8486-40EE-9DCF-B0CB5BF6CB80}" type="pres">
      <dgm:prSet presAssocID="{FC47E70E-F1AA-4A8C-86F8-6AAF68D8C19E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BF8AA5-B014-4E19-947F-DC8C7348E9EF}" type="pres">
      <dgm:prSet presAssocID="{FC47E70E-F1AA-4A8C-86F8-6AAF68D8C19E}" presName="aSpace2" presStyleCnt="0"/>
      <dgm:spPr/>
      <dgm:t>
        <a:bodyPr/>
        <a:lstStyle/>
        <a:p>
          <a:endParaRPr lang="id-ID"/>
        </a:p>
      </dgm:t>
    </dgm:pt>
    <dgm:pt modelId="{8835AFC6-3FCE-4721-B593-836D1967FFD8}" type="pres">
      <dgm:prSet presAssocID="{0CD3010F-3E59-452A-B24D-49E39FAE5943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6CABF7-9BC1-41CF-ABDC-760A295E3CCB}" type="pres">
      <dgm:prSet presAssocID="{0CD3010F-3E59-452A-B24D-49E39FAE5943}" presName="aSpace2" presStyleCnt="0"/>
      <dgm:spPr/>
      <dgm:t>
        <a:bodyPr/>
        <a:lstStyle/>
        <a:p>
          <a:endParaRPr lang="id-ID"/>
        </a:p>
      </dgm:t>
    </dgm:pt>
    <dgm:pt modelId="{8AE94C2B-33BA-44ED-B43F-06ABDED497C5}" type="pres">
      <dgm:prSet presAssocID="{57EDAEAA-CDC8-41C1-BC06-67465EE3464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1421F7-6FAD-40AD-8B32-86F231060BB2}" type="presOf" srcId="{BBBB1F56-D5EB-4C58-BF3E-240BCCA9FBEE}" destId="{D14E3756-33ED-478D-850B-6ACCCFFD70D9}" srcOrd="0" destOrd="0" presId="urn:microsoft.com/office/officeart/2005/8/layout/lProcess2"/>
    <dgm:cxn modelId="{33E90C11-8BEC-4A14-9F65-FC8BE13631A2}" type="presOf" srcId="{87BD60B5-66BF-443E-BBEA-951F63A5A946}" destId="{29E7708D-1AD4-48B5-85F2-FEBA2D258E67}" srcOrd="0" destOrd="0" presId="urn:microsoft.com/office/officeart/2005/8/layout/lProcess2"/>
    <dgm:cxn modelId="{B157DCFC-DB9F-4000-A317-2175C97F4418}" srcId="{218E996D-8072-40CB-961C-830675B89592}" destId="{E8898D3D-0729-4CDA-ADE0-21B5A8EBF9E6}" srcOrd="0" destOrd="0" parTransId="{2B5E19BE-6E22-44ED-9886-707425A493C2}" sibTransId="{0C5BDEAA-1B9D-4226-897D-44FECE77C88B}"/>
    <dgm:cxn modelId="{21E1DAFE-68CE-4429-8CC0-DE9B36FD5DAD}" type="presOf" srcId="{F7630C29-0953-48D8-94FE-FF326C423F07}" destId="{F6A4583D-F807-4830-9E06-CE2F74572A3E}" srcOrd="0" destOrd="0" presId="urn:microsoft.com/office/officeart/2005/8/layout/lProcess2"/>
    <dgm:cxn modelId="{1C762E1F-53C0-4542-875A-0B6D9CC542E0}" srcId="{E8898D3D-0729-4CDA-ADE0-21B5A8EBF9E6}" destId="{87BD60B5-66BF-443E-BBEA-951F63A5A946}" srcOrd="0" destOrd="0" parTransId="{BC8B4924-3D83-40DD-87D7-9B237C7995BF}" sibTransId="{1ADAB8F7-AE38-4949-BF2B-1E6964477288}"/>
    <dgm:cxn modelId="{2B74C582-0250-4B0F-B7E9-D790B63BEB66}" type="presOf" srcId="{280F1BA2-90DC-4B18-B2D1-0263FCEA58A6}" destId="{47A0DFA8-4D8D-465B-AF3E-0B546D6823EF}" srcOrd="0" destOrd="0" presId="urn:microsoft.com/office/officeart/2005/8/layout/lProcess2"/>
    <dgm:cxn modelId="{4B16F5B8-CC38-4A1D-94CB-DF4E3FDD6DE6}" type="presOf" srcId="{57EDAEAA-CDC8-41C1-BC06-67465EE34647}" destId="{8AE94C2B-33BA-44ED-B43F-06ABDED497C5}" srcOrd="0" destOrd="0" presId="urn:microsoft.com/office/officeart/2005/8/layout/lProcess2"/>
    <dgm:cxn modelId="{97636831-BB7E-415C-8575-5900C2E3D79E}" srcId="{E8898D3D-0729-4CDA-ADE0-21B5A8EBF9E6}" destId="{653A02DF-5E7C-4B86-96D0-F8A27F1F97A3}" srcOrd="1" destOrd="0" parTransId="{A58B3A16-E8AC-4BAB-BA85-43621ADA1693}" sibTransId="{41E95D7E-DA91-4185-9FF2-512F56EB53BF}"/>
    <dgm:cxn modelId="{EA9AE540-1938-4633-A2B1-68182BD9311D}" srcId="{F7630C29-0953-48D8-94FE-FF326C423F07}" destId="{FC47E70E-F1AA-4A8C-86F8-6AAF68D8C19E}" srcOrd="1" destOrd="0" parTransId="{BDD332EE-A931-4504-99CC-0C27D55DC2E8}" sibTransId="{5FF234D4-FB24-4028-AEF9-BD5D279D8BCA}"/>
    <dgm:cxn modelId="{4CE7070F-217F-4176-BD4C-F326FF22D6EE}" type="presOf" srcId="{400ABE22-C91F-4AB8-B69B-93D246D9A65D}" destId="{9D4FFB53-957B-4DC7-A00F-C0A5BB663EFD}" srcOrd="0" destOrd="0" presId="urn:microsoft.com/office/officeart/2005/8/layout/lProcess2"/>
    <dgm:cxn modelId="{E665F7B8-91F2-46D4-B685-8F75AAB0A10C}" srcId="{E8898D3D-0729-4CDA-ADE0-21B5A8EBF9E6}" destId="{BBBB1F56-D5EB-4C58-BF3E-240BCCA9FBEE}" srcOrd="5" destOrd="0" parTransId="{58B398EF-2E0D-4E7D-8AEA-86B2059264A5}" sibTransId="{9856EE23-8BC7-4EDE-BD17-7C6D3C972B2D}"/>
    <dgm:cxn modelId="{862586E2-5308-44CF-B46D-46677EE72F98}" srcId="{F7630C29-0953-48D8-94FE-FF326C423F07}" destId="{0CD3010F-3E59-452A-B24D-49E39FAE5943}" srcOrd="2" destOrd="0" parTransId="{BE36DFF6-B2EF-4710-8932-E079BAD17EAD}" sibTransId="{BD93FCF9-4732-43DB-8530-B135714A9698}"/>
    <dgm:cxn modelId="{81A5EC08-01A8-48F5-A63A-F52965D75B8D}" srcId="{F7630C29-0953-48D8-94FE-FF326C423F07}" destId="{57EDAEAA-CDC8-41C1-BC06-67465EE34647}" srcOrd="3" destOrd="0" parTransId="{67234CF9-EF47-46D7-A66F-039523B371F8}" sibTransId="{0A21D516-2BF5-4B7D-9131-468DE2D575FB}"/>
    <dgm:cxn modelId="{6B8AD245-FEDC-42C4-83F4-34D78F766B79}" type="presOf" srcId="{F7630C29-0953-48D8-94FE-FF326C423F07}" destId="{9F4EDD32-B4CC-45BC-86C7-0C0C15D2A07E}" srcOrd="1" destOrd="0" presId="urn:microsoft.com/office/officeart/2005/8/layout/lProcess2"/>
    <dgm:cxn modelId="{8535F625-F8D2-4EFD-B16C-4D418B93FCBC}" type="presOf" srcId="{E8898D3D-0729-4CDA-ADE0-21B5A8EBF9E6}" destId="{EC8C7493-D69C-4885-A50F-0B688B4B7EC0}" srcOrd="0" destOrd="0" presId="urn:microsoft.com/office/officeart/2005/8/layout/lProcess2"/>
    <dgm:cxn modelId="{2FC04815-EC5F-4036-9DC0-4CA57A466C51}" srcId="{F7630C29-0953-48D8-94FE-FF326C423F07}" destId="{2C4F0A96-D263-448C-9802-A90D382F182B}" srcOrd="0" destOrd="0" parTransId="{017578B4-47F7-43A8-9D07-1365247626FA}" sibTransId="{D84179FD-5AB5-49EC-96FE-59AF99ECB6CA}"/>
    <dgm:cxn modelId="{64573850-2CBA-46B6-9EAB-23E7EEED2F27}" type="presOf" srcId="{FC47E70E-F1AA-4A8C-86F8-6AAF68D8C19E}" destId="{64DB9A69-8486-40EE-9DCF-B0CB5BF6CB80}" srcOrd="0" destOrd="0" presId="urn:microsoft.com/office/officeart/2005/8/layout/lProcess2"/>
    <dgm:cxn modelId="{0AFE43D7-BC46-4B5A-9C6C-A2D7BB758B70}" srcId="{E8898D3D-0729-4CDA-ADE0-21B5A8EBF9E6}" destId="{3CAF908C-DC6B-46DB-8A4C-F3ADFE702BBF}" srcOrd="2" destOrd="0" parTransId="{EB2E7497-DF09-40AE-8DC5-CC5D56928F55}" sibTransId="{5F3899D2-D890-4A32-AB19-68325FA3DB52}"/>
    <dgm:cxn modelId="{A01C9372-5476-4F24-B6D3-3D56E589FB6A}" srcId="{218E996D-8072-40CB-961C-830675B89592}" destId="{F7630C29-0953-48D8-94FE-FF326C423F07}" srcOrd="1" destOrd="0" parTransId="{05A74EC5-CB42-439C-83F8-B6BF3D1406B8}" sibTransId="{56E3AE8C-90E5-4541-AFDE-0152D6963E05}"/>
    <dgm:cxn modelId="{3D32E0D1-23A5-4475-9937-BA0D6EF3660B}" type="presOf" srcId="{E8898D3D-0729-4CDA-ADE0-21B5A8EBF9E6}" destId="{749DEEC8-AB6B-406A-8C0D-DD7FA55FA233}" srcOrd="1" destOrd="0" presId="urn:microsoft.com/office/officeart/2005/8/layout/lProcess2"/>
    <dgm:cxn modelId="{73E87EB5-0A18-4F8A-A9AC-D6419C011938}" srcId="{E8898D3D-0729-4CDA-ADE0-21B5A8EBF9E6}" destId="{400ABE22-C91F-4AB8-B69B-93D246D9A65D}" srcOrd="4" destOrd="0" parTransId="{E25BCA95-43A7-4725-8EC0-E5DFCE2DD006}" sibTransId="{5F5D44AB-2236-475F-982F-A8BFCA95D256}"/>
    <dgm:cxn modelId="{4B19C547-23D8-4084-91D4-719BE4379574}" type="presOf" srcId="{653A02DF-5E7C-4B86-96D0-F8A27F1F97A3}" destId="{D23550CA-27E4-440F-8F8B-EC8F05AC42FA}" srcOrd="0" destOrd="0" presId="urn:microsoft.com/office/officeart/2005/8/layout/lProcess2"/>
    <dgm:cxn modelId="{BCC80073-9DE8-4694-91AF-10801FDAFEE5}" srcId="{E8898D3D-0729-4CDA-ADE0-21B5A8EBF9E6}" destId="{280F1BA2-90DC-4B18-B2D1-0263FCEA58A6}" srcOrd="3" destOrd="0" parTransId="{0D8D7D53-0D67-4BD5-9CB7-000729E29538}" sibTransId="{08C65AE7-7139-40D6-BF42-BB26C96A14ED}"/>
    <dgm:cxn modelId="{C1D90AC6-18EA-4AA1-9669-7ED59C0FEEEE}" type="presOf" srcId="{3CAF908C-DC6B-46DB-8A4C-F3ADFE702BBF}" destId="{21F19F79-618F-44D6-B261-2BCC4408E5F8}" srcOrd="0" destOrd="0" presId="urn:microsoft.com/office/officeart/2005/8/layout/lProcess2"/>
    <dgm:cxn modelId="{EFFB0158-973D-47BC-9A9C-DD78B57E8358}" type="presOf" srcId="{218E996D-8072-40CB-961C-830675B89592}" destId="{96DC855D-0A80-4BAE-B4A0-B3757338A8C8}" srcOrd="0" destOrd="0" presId="urn:microsoft.com/office/officeart/2005/8/layout/lProcess2"/>
    <dgm:cxn modelId="{19866AF9-8B77-473C-A18B-DDA3721DF95F}" type="presOf" srcId="{2C4F0A96-D263-448C-9802-A90D382F182B}" destId="{AD6D4DB6-05E9-4751-B234-C0216E1C53D2}" srcOrd="0" destOrd="0" presId="urn:microsoft.com/office/officeart/2005/8/layout/lProcess2"/>
    <dgm:cxn modelId="{D9402402-71C0-4229-B52D-627F79F0DD13}" type="presOf" srcId="{0CD3010F-3E59-452A-B24D-49E39FAE5943}" destId="{8835AFC6-3FCE-4721-B593-836D1967FFD8}" srcOrd="0" destOrd="0" presId="urn:microsoft.com/office/officeart/2005/8/layout/lProcess2"/>
    <dgm:cxn modelId="{4B9566A0-A603-41AC-A07A-F54B070255D9}" type="presParOf" srcId="{96DC855D-0A80-4BAE-B4A0-B3757338A8C8}" destId="{4DA466B6-5307-460F-92A0-B949A21B20C7}" srcOrd="0" destOrd="0" presId="urn:microsoft.com/office/officeart/2005/8/layout/lProcess2"/>
    <dgm:cxn modelId="{94893DD3-B2C2-4BA1-BDE8-30BF367F22AA}" type="presParOf" srcId="{4DA466B6-5307-460F-92A0-B949A21B20C7}" destId="{EC8C7493-D69C-4885-A50F-0B688B4B7EC0}" srcOrd="0" destOrd="0" presId="urn:microsoft.com/office/officeart/2005/8/layout/lProcess2"/>
    <dgm:cxn modelId="{939ABFAE-2EA2-4791-B06F-4FC0457656A2}" type="presParOf" srcId="{4DA466B6-5307-460F-92A0-B949A21B20C7}" destId="{749DEEC8-AB6B-406A-8C0D-DD7FA55FA233}" srcOrd="1" destOrd="0" presId="urn:microsoft.com/office/officeart/2005/8/layout/lProcess2"/>
    <dgm:cxn modelId="{4DB76B3D-BEA7-4335-9699-035084321DAD}" type="presParOf" srcId="{4DA466B6-5307-460F-92A0-B949A21B20C7}" destId="{4F3168F5-501A-47B1-A00B-272B894800DE}" srcOrd="2" destOrd="0" presId="urn:microsoft.com/office/officeart/2005/8/layout/lProcess2"/>
    <dgm:cxn modelId="{05CB675C-DE16-4DA2-8E70-5B31CA85F2A1}" type="presParOf" srcId="{4F3168F5-501A-47B1-A00B-272B894800DE}" destId="{729F9639-EF4F-4FFC-AC3F-5E0AA9B73437}" srcOrd="0" destOrd="0" presId="urn:microsoft.com/office/officeart/2005/8/layout/lProcess2"/>
    <dgm:cxn modelId="{D8C5C694-D6DB-4182-83A0-834801AE6B6D}" type="presParOf" srcId="{729F9639-EF4F-4FFC-AC3F-5E0AA9B73437}" destId="{29E7708D-1AD4-48B5-85F2-FEBA2D258E67}" srcOrd="0" destOrd="0" presId="urn:microsoft.com/office/officeart/2005/8/layout/lProcess2"/>
    <dgm:cxn modelId="{BCA4A6B8-C248-4486-A4C0-B8FE40AE048E}" type="presParOf" srcId="{729F9639-EF4F-4FFC-AC3F-5E0AA9B73437}" destId="{36E9DDFE-5E00-40EE-A363-63140BFAB1F6}" srcOrd="1" destOrd="0" presId="urn:microsoft.com/office/officeart/2005/8/layout/lProcess2"/>
    <dgm:cxn modelId="{C8731F63-8335-4C4F-9E06-87EC8718AE04}" type="presParOf" srcId="{729F9639-EF4F-4FFC-AC3F-5E0AA9B73437}" destId="{D23550CA-27E4-440F-8F8B-EC8F05AC42FA}" srcOrd="2" destOrd="0" presId="urn:microsoft.com/office/officeart/2005/8/layout/lProcess2"/>
    <dgm:cxn modelId="{75068FA2-4979-4ED6-ADB2-9D35673E3112}" type="presParOf" srcId="{729F9639-EF4F-4FFC-AC3F-5E0AA9B73437}" destId="{E8EFA83F-715B-42A6-B4D7-9CD32770FCD9}" srcOrd="3" destOrd="0" presId="urn:microsoft.com/office/officeart/2005/8/layout/lProcess2"/>
    <dgm:cxn modelId="{5732B547-F613-48C7-A534-A6AAF247C265}" type="presParOf" srcId="{729F9639-EF4F-4FFC-AC3F-5E0AA9B73437}" destId="{21F19F79-618F-44D6-B261-2BCC4408E5F8}" srcOrd="4" destOrd="0" presId="urn:microsoft.com/office/officeart/2005/8/layout/lProcess2"/>
    <dgm:cxn modelId="{45BA1942-DEDF-4F2C-80C0-839BD9CA74EC}" type="presParOf" srcId="{729F9639-EF4F-4FFC-AC3F-5E0AA9B73437}" destId="{2F8946F7-ECFC-41C1-9E6F-669B2B213C08}" srcOrd="5" destOrd="0" presId="urn:microsoft.com/office/officeart/2005/8/layout/lProcess2"/>
    <dgm:cxn modelId="{CF90FCDA-5F43-45FA-9CB9-CCCA728FD0AC}" type="presParOf" srcId="{729F9639-EF4F-4FFC-AC3F-5E0AA9B73437}" destId="{47A0DFA8-4D8D-465B-AF3E-0B546D6823EF}" srcOrd="6" destOrd="0" presId="urn:microsoft.com/office/officeart/2005/8/layout/lProcess2"/>
    <dgm:cxn modelId="{A95F2B87-72A5-4165-ABB5-E97AAA0E1712}" type="presParOf" srcId="{729F9639-EF4F-4FFC-AC3F-5E0AA9B73437}" destId="{7450FA3C-D9A1-4CD1-B932-6E7F397E10B5}" srcOrd="7" destOrd="0" presId="urn:microsoft.com/office/officeart/2005/8/layout/lProcess2"/>
    <dgm:cxn modelId="{C1A99B0E-251A-4161-A142-D53BB8C25D51}" type="presParOf" srcId="{729F9639-EF4F-4FFC-AC3F-5E0AA9B73437}" destId="{9D4FFB53-957B-4DC7-A00F-C0A5BB663EFD}" srcOrd="8" destOrd="0" presId="urn:microsoft.com/office/officeart/2005/8/layout/lProcess2"/>
    <dgm:cxn modelId="{6AEA510C-DC75-49B6-AE67-BBE48303CD4A}" type="presParOf" srcId="{729F9639-EF4F-4FFC-AC3F-5E0AA9B73437}" destId="{BC0B22FB-1F08-4F01-9841-DFB669E2A0FE}" srcOrd="9" destOrd="0" presId="urn:microsoft.com/office/officeart/2005/8/layout/lProcess2"/>
    <dgm:cxn modelId="{3E3E9EF9-932F-48A0-8D7D-CB4B6FD3E041}" type="presParOf" srcId="{729F9639-EF4F-4FFC-AC3F-5E0AA9B73437}" destId="{D14E3756-33ED-478D-850B-6ACCCFFD70D9}" srcOrd="10" destOrd="0" presId="urn:microsoft.com/office/officeart/2005/8/layout/lProcess2"/>
    <dgm:cxn modelId="{B35C055D-6B18-42A0-9BEA-B27729C4314A}" type="presParOf" srcId="{96DC855D-0A80-4BAE-B4A0-B3757338A8C8}" destId="{7871566D-D8A6-4EF2-8A30-D5E03A218706}" srcOrd="1" destOrd="0" presId="urn:microsoft.com/office/officeart/2005/8/layout/lProcess2"/>
    <dgm:cxn modelId="{7ACBE461-74E2-4FBE-B205-CE92BADC6FA2}" type="presParOf" srcId="{96DC855D-0A80-4BAE-B4A0-B3757338A8C8}" destId="{01478029-433C-4AE5-86AF-D928029F2BD8}" srcOrd="2" destOrd="0" presId="urn:microsoft.com/office/officeart/2005/8/layout/lProcess2"/>
    <dgm:cxn modelId="{A0A15758-477C-4FE3-9783-4C49B7C2C3BB}" type="presParOf" srcId="{01478029-433C-4AE5-86AF-D928029F2BD8}" destId="{F6A4583D-F807-4830-9E06-CE2F74572A3E}" srcOrd="0" destOrd="0" presId="urn:microsoft.com/office/officeart/2005/8/layout/lProcess2"/>
    <dgm:cxn modelId="{2AA47FB0-5C24-40FB-BF64-1D604FB5EF78}" type="presParOf" srcId="{01478029-433C-4AE5-86AF-D928029F2BD8}" destId="{9F4EDD32-B4CC-45BC-86C7-0C0C15D2A07E}" srcOrd="1" destOrd="0" presId="urn:microsoft.com/office/officeart/2005/8/layout/lProcess2"/>
    <dgm:cxn modelId="{2DAB9314-3871-4C4C-BB93-E2243678B1CB}" type="presParOf" srcId="{01478029-433C-4AE5-86AF-D928029F2BD8}" destId="{03DC50C8-6DC8-4E00-9B5F-279DAB31B295}" srcOrd="2" destOrd="0" presId="urn:microsoft.com/office/officeart/2005/8/layout/lProcess2"/>
    <dgm:cxn modelId="{DA4A6004-C0C1-4F7A-AC26-0FE181773935}" type="presParOf" srcId="{03DC50C8-6DC8-4E00-9B5F-279DAB31B295}" destId="{C321944E-5360-4322-9B84-3AF0E10529FF}" srcOrd="0" destOrd="0" presId="urn:microsoft.com/office/officeart/2005/8/layout/lProcess2"/>
    <dgm:cxn modelId="{7E45FF08-ABF5-43F6-B5DF-A968A466D127}" type="presParOf" srcId="{C321944E-5360-4322-9B84-3AF0E10529FF}" destId="{AD6D4DB6-05E9-4751-B234-C0216E1C53D2}" srcOrd="0" destOrd="0" presId="urn:microsoft.com/office/officeart/2005/8/layout/lProcess2"/>
    <dgm:cxn modelId="{D28D77D2-B888-4A21-9AD4-71A976D8F971}" type="presParOf" srcId="{C321944E-5360-4322-9B84-3AF0E10529FF}" destId="{3596085F-55F4-450D-A2E9-484D43305453}" srcOrd="1" destOrd="0" presId="urn:microsoft.com/office/officeart/2005/8/layout/lProcess2"/>
    <dgm:cxn modelId="{A4DA2F50-49D5-4176-9852-E8812CF282E4}" type="presParOf" srcId="{C321944E-5360-4322-9B84-3AF0E10529FF}" destId="{64DB9A69-8486-40EE-9DCF-B0CB5BF6CB80}" srcOrd="2" destOrd="0" presId="urn:microsoft.com/office/officeart/2005/8/layout/lProcess2"/>
    <dgm:cxn modelId="{77B0DB5D-0342-41D7-91BD-FE0102D6028F}" type="presParOf" srcId="{C321944E-5360-4322-9B84-3AF0E10529FF}" destId="{22BF8AA5-B014-4E19-947F-DC8C7348E9EF}" srcOrd="3" destOrd="0" presId="urn:microsoft.com/office/officeart/2005/8/layout/lProcess2"/>
    <dgm:cxn modelId="{94A1661F-EFF7-4077-85CB-C6DBB9ABE06A}" type="presParOf" srcId="{C321944E-5360-4322-9B84-3AF0E10529FF}" destId="{8835AFC6-3FCE-4721-B593-836D1967FFD8}" srcOrd="4" destOrd="0" presId="urn:microsoft.com/office/officeart/2005/8/layout/lProcess2"/>
    <dgm:cxn modelId="{10B05D7C-F94A-4B47-8E14-11D12D22BAFF}" type="presParOf" srcId="{C321944E-5360-4322-9B84-3AF0E10529FF}" destId="{2F6CABF7-9BC1-41CF-ABDC-760A295E3CCB}" srcOrd="5" destOrd="0" presId="urn:microsoft.com/office/officeart/2005/8/layout/lProcess2"/>
    <dgm:cxn modelId="{B865A1B8-583B-4EC0-814A-1A906F7A1FC9}" type="presParOf" srcId="{C321944E-5360-4322-9B84-3AF0E10529FF}" destId="{8AE94C2B-33BA-44ED-B43F-06ABDED497C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3A41B0-B7C8-4DB5-BAAA-D8D1EC5876DE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BEA64059-AA3B-4DC3-9C1B-C8899424FEC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telah </a:t>
          </a:r>
          <a:r>
            <a:rPr lang="en-US" dirty="0" err="1" smtClean="0">
              <a:latin typeface="+mj-lt"/>
            </a:rPr>
            <a:t>mengikuti</a:t>
          </a:r>
          <a:r>
            <a:rPr lang="en-US" dirty="0" smtClean="0">
              <a:latin typeface="+mj-lt"/>
            </a:rPr>
            <a:t> </a:t>
          </a:r>
          <a:r>
            <a:rPr lang="id-ID" dirty="0" smtClean="0">
              <a:latin typeface="+mj-lt"/>
            </a:rPr>
            <a:t>1 </a:t>
          </a:r>
          <a:r>
            <a:rPr lang="en-US" dirty="0" smtClean="0">
              <a:latin typeface="+mj-lt"/>
            </a:rPr>
            <a:t>PPL </a:t>
          </a:r>
          <a:r>
            <a:rPr lang="en-US" dirty="0" err="1" smtClean="0">
              <a:latin typeface="+mj-lt"/>
            </a:rPr>
            <a:t>dalam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bentuk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tatap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muka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dengan</a:t>
          </a:r>
          <a:r>
            <a:rPr lang="en-US" dirty="0" smtClean="0">
              <a:latin typeface="+mj-lt"/>
            </a:rPr>
            <a:t> total </a:t>
          </a:r>
          <a:r>
            <a:rPr lang="en-US" dirty="0" err="1" smtClean="0">
              <a:latin typeface="+mj-lt"/>
            </a:rPr>
            <a:t>durasi</a:t>
          </a:r>
          <a:r>
            <a:rPr lang="en-US" dirty="0" smtClean="0">
              <a:latin typeface="+mj-lt"/>
            </a:rPr>
            <a:t> paling </a:t>
          </a:r>
          <a:r>
            <a:rPr lang="en-US" dirty="0" err="1" smtClean="0">
              <a:latin typeface="+mj-lt"/>
            </a:rPr>
            <a:t>sedikit</a:t>
          </a:r>
          <a:r>
            <a:rPr lang="en-US" dirty="0" smtClean="0">
              <a:latin typeface="+mj-lt"/>
            </a:rPr>
            <a:t> 360 </a:t>
          </a:r>
          <a:r>
            <a:rPr lang="en-US" dirty="0" err="1" smtClean="0">
              <a:latin typeface="+mj-lt"/>
            </a:rPr>
            <a:t>menit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efektif</a:t>
          </a:r>
          <a:r>
            <a:rPr lang="en-US" dirty="0" smtClean="0">
              <a:latin typeface="+mj-lt"/>
            </a:rPr>
            <a:t>; </a:t>
          </a:r>
          <a:r>
            <a:rPr lang="en-US" dirty="0" err="1" smtClean="0">
              <a:latin typeface="+mj-lt"/>
            </a:rPr>
            <a:t>atau</a:t>
          </a:r>
          <a:endParaRPr lang="id-ID" dirty="0"/>
        </a:p>
      </dgm:t>
    </dgm:pt>
    <dgm:pt modelId="{04A79901-707A-4EEF-A9B9-62FF98E60A4D}" type="parTrans" cxnId="{7196798B-CC99-47C2-9DBC-CFCA37AF2ACA}">
      <dgm:prSet/>
      <dgm:spPr/>
      <dgm:t>
        <a:bodyPr/>
        <a:lstStyle/>
        <a:p>
          <a:endParaRPr lang="id-ID"/>
        </a:p>
      </dgm:t>
    </dgm:pt>
    <dgm:pt modelId="{A0024284-9DE3-419A-9B6C-2CBC5705AA76}" type="sibTrans" cxnId="{7196798B-CC99-47C2-9DBC-CFCA37AF2ACA}">
      <dgm:prSet/>
      <dgm:spPr/>
      <dgm:t>
        <a:bodyPr/>
        <a:lstStyle/>
        <a:p>
          <a:endParaRPr lang="id-ID"/>
        </a:p>
      </dgm:t>
    </dgm:pt>
    <dgm:pt modelId="{C79DC24F-3218-432B-864D-970D3DCF25E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telah </a:t>
          </a:r>
          <a:r>
            <a:rPr lang="en-US" dirty="0" err="1" smtClean="0">
              <a:latin typeface="+mj-lt"/>
            </a:rPr>
            <a:t>mengikuti</a:t>
          </a:r>
          <a:r>
            <a:rPr lang="en-US" dirty="0" smtClean="0">
              <a:latin typeface="+mj-lt"/>
            </a:rPr>
            <a:t> PPL </a:t>
          </a:r>
          <a:r>
            <a:rPr lang="en-US" dirty="0" err="1" smtClean="0">
              <a:latin typeface="+mj-lt"/>
            </a:rPr>
            <a:t>dalam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bentuk</a:t>
          </a:r>
          <a:r>
            <a:rPr lang="en-US" dirty="0" smtClean="0">
              <a:latin typeface="+mj-lt"/>
            </a:rPr>
            <a:t> </a:t>
          </a:r>
          <a:r>
            <a:rPr lang="id-ID" dirty="0" smtClean="0">
              <a:latin typeface="+mj-lt"/>
            </a:rPr>
            <a:t>selain </a:t>
          </a:r>
          <a:r>
            <a:rPr lang="en-US" dirty="0" err="1" smtClean="0">
              <a:latin typeface="+mj-lt"/>
            </a:rPr>
            <a:t>tatap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muka</a:t>
          </a:r>
          <a:r>
            <a:rPr lang="en-US" dirty="0" smtClean="0">
              <a:latin typeface="+mj-lt"/>
            </a:rPr>
            <a:t> yang </a:t>
          </a:r>
          <a:r>
            <a:rPr lang="en-US" dirty="0" err="1" smtClean="0">
              <a:latin typeface="+mj-lt"/>
            </a:rPr>
            <a:t>setara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dengan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pelaksanaan</a:t>
          </a:r>
          <a:r>
            <a:rPr lang="en-US" dirty="0" smtClean="0">
              <a:latin typeface="+mj-lt"/>
            </a:rPr>
            <a:t> PPL </a:t>
          </a:r>
          <a:r>
            <a:rPr lang="en-US" dirty="0" err="1" smtClean="0">
              <a:latin typeface="+mj-lt"/>
            </a:rPr>
            <a:t>dalam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bentuk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tatap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muka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dengan</a:t>
          </a:r>
          <a:r>
            <a:rPr lang="en-US" dirty="0" smtClean="0">
              <a:latin typeface="+mj-lt"/>
            </a:rPr>
            <a:t> total </a:t>
          </a:r>
          <a:r>
            <a:rPr lang="en-US" dirty="0" err="1" smtClean="0">
              <a:latin typeface="+mj-lt"/>
            </a:rPr>
            <a:t>durasi</a:t>
          </a:r>
          <a:r>
            <a:rPr lang="en-US" dirty="0" smtClean="0">
              <a:latin typeface="+mj-lt"/>
            </a:rPr>
            <a:t> paling </a:t>
          </a:r>
          <a:r>
            <a:rPr lang="en-US" dirty="0" err="1" smtClean="0">
              <a:latin typeface="+mj-lt"/>
            </a:rPr>
            <a:t>sedikit</a:t>
          </a:r>
          <a:r>
            <a:rPr lang="en-US" dirty="0" smtClean="0">
              <a:latin typeface="+mj-lt"/>
            </a:rPr>
            <a:t> 360 </a:t>
          </a:r>
          <a:r>
            <a:rPr lang="en-US" dirty="0" err="1" smtClean="0">
              <a:latin typeface="+mj-lt"/>
            </a:rPr>
            <a:t>menit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efektif</a:t>
          </a:r>
          <a:r>
            <a:rPr lang="en-US" dirty="0" smtClean="0">
              <a:latin typeface="+mj-lt"/>
            </a:rPr>
            <a:t> dan telah </a:t>
          </a:r>
          <a:r>
            <a:rPr lang="en-US" dirty="0" err="1" smtClean="0">
              <a:latin typeface="+mj-lt"/>
            </a:rPr>
            <a:t>mendapatkan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penilaian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atas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pemenuhan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kewajiban</a:t>
          </a:r>
          <a:r>
            <a:rPr lang="en-US" dirty="0" smtClean="0">
              <a:latin typeface="+mj-lt"/>
            </a:rPr>
            <a:t> PPL </a:t>
          </a:r>
          <a:r>
            <a:rPr lang="en-US" dirty="0" err="1" smtClean="0">
              <a:latin typeface="+mj-lt"/>
            </a:rPr>
            <a:t>dalam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bentuk</a:t>
          </a:r>
          <a:r>
            <a:rPr lang="en-US" dirty="0" smtClean="0">
              <a:latin typeface="+mj-lt"/>
            </a:rPr>
            <a:t> </a:t>
          </a:r>
          <a:r>
            <a:rPr lang="id-ID" dirty="0" smtClean="0">
              <a:latin typeface="+mj-lt"/>
            </a:rPr>
            <a:t>selain </a:t>
          </a:r>
          <a:r>
            <a:rPr lang="en-US" dirty="0" err="1" smtClean="0">
              <a:latin typeface="+mj-lt"/>
            </a:rPr>
            <a:t>tatap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muka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dari</a:t>
          </a:r>
          <a:r>
            <a:rPr lang="en-US" dirty="0" smtClean="0">
              <a:latin typeface="+mj-lt"/>
            </a:rPr>
            <a:t> </a:t>
          </a:r>
          <a:r>
            <a:rPr lang="id-ID" dirty="0" smtClean="0">
              <a:latin typeface="+mj-lt"/>
            </a:rPr>
            <a:t>penyelenggara PPL</a:t>
          </a:r>
          <a:r>
            <a:rPr lang="en-US" dirty="0" smtClean="0">
              <a:latin typeface="+mj-lt"/>
            </a:rPr>
            <a:t>,</a:t>
          </a:r>
          <a:endParaRPr lang="id-ID" dirty="0"/>
        </a:p>
      </dgm:t>
    </dgm:pt>
    <dgm:pt modelId="{5D9FCBB0-C8CC-4CD8-B5FE-0FA937878417}" type="sibTrans" cxnId="{BAF0255E-0F36-4C49-827A-185502AD1EDD}">
      <dgm:prSet/>
      <dgm:spPr/>
      <dgm:t>
        <a:bodyPr/>
        <a:lstStyle/>
        <a:p>
          <a:endParaRPr lang="id-ID"/>
        </a:p>
      </dgm:t>
    </dgm:pt>
    <dgm:pt modelId="{B3A6BA93-4F59-498C-8757-0CF2A6AE50FD}" type="parTrans" cxnId="{BAF0255E-0F36-4C49-827A-185502AD1EDD}">
      <dgm:prSet/>
      <dgm:spPr/>
      <dgm:t>
        <a:bodyPr/>
        <a:lstStyle/>
        <a:p>
          <a:endParaRPr lang="id-ID"/>
        </a:p>
      </dgm:t>
    </dgm:pt>
    <dgm:pt modelId="{A673A7DC-6588-4C35-B604-D477A5B14852}" type="pres">
      <dgm:prSet presAssocID="{CA3A41B0-B7C8-4DB5-BAAA-D8D1EC5876DE}" presName="linearFlow" presStyleCnt="0">
        <dgm:presLayoutVars>
          <dgm:dir/>
          <dgm:resizeHandles val="exact"/>
        </dgm:presLayoutVars>
      </dgm:prSet>
      <dgm:spPr/>
    </dgm:pt>
    <dgm:pt modelId="{D68122F7-5A63-4A79-B0A0-00690F4268AD}" type="pres">
      <dgm:prSet presAssocID="{BEA64059-AA3B-4DC3-9C1B-C8899424FECC}" presName="composite" presStyleCnt="0"/>
      <dgm:spPr/>
    </dgm:pt>
    <dgm:pt modelId="{8FC7543F-2DC6-4082-ADB8-29D7E3D7D4FE}" type="pres">
      <dgm:prSet presAssocID="{BEA64059-AA3B-4DC3-9C1B-C8899424FECC}" presName="imgShp" presStyleLbl="fgImgPlace1" presStyleIdx="0" presStyleCnt="2"/>
      <dgm:spPr/>
    </dgm:pt>
    <dgm:pt modelId="{48932D5A-4A70-49EF-ABB4-9F5C1E7B6758}" type="pres">
      <dgm:prSet presAssocID="{BEA64059-AA3B-4DC3-9C1B-C8899424FEC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493719-3940-4550-A76F-0D57A059AFF2}" type="pres">
      <dgm:prSet presAssocID="{A0024284-9DE3-419A-9B6C-2CBC5705AA76}" presName="spacing" presStyleCnt="0"/>
      <dgm:spPr/>
    </dgm:pt>
    <dgm:pt modelId="{42B2DFA0-7E7E-4E48-A82D-BCEFF5BC9466}" type="pres">
      <dgm:prSet presAssocID="{C79DC24F-3218-432B-864D-970D3DCF25E2}" presName="composite" presStyleCnt="0"/>
      <dgm:spPr/>
    </dgm:pt>
    <dgm:pt modelId="{F172FBD3-31E9-4553-BF1F-76B029860058}" type="pres">
      <dgm:prSet presAssocID="{C79DC24F-3218-432B-864D-970D3DCF25E2}" presName="imgShp" presStyleLbl="fgImgPlace1" presStyleIdx="1" presStyleCnt="2"/>
      <dgm:spPr/>
    </dgm:pt>
    <dgm:pt modelId="{D286A54C-39AB-45AA-90CD-5377085D87F6}" type="pres">
      <dgm:prSet presAssocID="{C79DC24F-3218-432B-864D-970D3DCF25E2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F0255E-0F36-4C49-827A-185502AD1EDD}" srcId="{CA3A41B0-B7C8-4DB5-BAAA-D8D1EC5876DE}" destId="{C79DC24F-3218-432B-864D-970D3DCF25E2}" srcOrd="1" destOrd="0" parTransId="{B3A6BA93-4F59-498C-8757-0CF2A6AE50FD}" sibTransId="{5D9FCBB0-C8CC-4CD8-B5FE-0FA937878417}"/>
    <dgm:cxn modelId="{C12EA01A-48FF-448C-B093-42D36084B0BA}" type="presOf" srcId="{C79DC24F-3218-432B-864D-970D3DCF25E2}" destId="{D286A54C-39AB-45AA-90CD-5377085D87F6}" srcOrd="0" destOrd="0" presId="urn:microsoft.com/office/officeart/2005/8/layout/vList3"/>
    <dgm:cxn modelId="{7196798B-CC99-47C2-9DBC-CFCA37AF2ACA}" srcId="{CA3A41B0-B7C8-4DB5-BAAA-D8D1EC5876DE}" destId="{BEA64059-AA3B-4DC3-9C1B-C8899424FECC}" srcOrd="0" destOrd="0" parTransId="{04A79901-707A-4EEF-A9B9-62FF98E60A4D}" sibTransId="{A0024284-9DE3-419A-9B6C-2CBC5705AA76}"/>
    <dgm:cxn modelId="{2F6D6C65-515B-434D-8F8C-702532E5A0DF}" type="presOf" srcId="{CA3A41B0-B7C8-4DB5-BAAA-D8D1EC5876DE}" destId="{A673A7DC-6588-4C35-B604-D477A5B14852}" srcOrd="0" destOrd="0" presId="urn:microsoft.com/office/officeart/2005/8/layout/vList3"/>
    <dgm:cxn modelId="{2CF2711D-C932-40E1-B824-F1319812290F}" type="presOf" srcId="{BEA64059-AA3B-4DC3-9C1B-C8899424FECC}" destId="{48932D5A-4A70-49EF-ABB4-9F5C1E7B6758}" srcOrd="0" destOrd="0" presId="urn:microsoft.com/office/officeart/2005/8/layout/vList3"/>
    <dgm:cxn modelId="{AA794DC0-E586-487F-BE0C-47ED40699FB0}" type="presParOf" srcId="{A673A7DC-6588-4C35-B604-D477A5B14852}" destId="{D68122F7-5A63-4A79-B0A0-00690F4268AD}" srcOrd="0" destOrd="0" presId="urn:microsoft.com/office/officeart/2005/8/layout/vList3"/>
    <dgm:cxn modelId="{3C3DFB0B-11CA-4E28-BA8E-6B4CF56EB7A3}" type="presParOf" srcId="{D68122F7-5A63-4A79-B0A0-00690F4268AD}" destId="{8FC7543F-2DC6-4082-ADB8-29D7E3D7D4FE}" srcOrd="0" destOrd="0" presId="urn:microsoft.com/office/officeart/2005/8/layout/vList3"/>
    <dgm:cxn modelId="{694FA979-1D7D-4202-96A5-93DF3723133A}" type="presParOf" srcId="{D68122F7-5A63-4A79-B0A0-00690F4268AD}" destId="{48932D5A-4A70-49EF-ABB4-9F5C1E7B6758}" srcOrd="1" destOrd="0" presId="urn:microsoft.com/office/officeart/2005/8/layout/vList3"/>
    <dgm:cxn modelId="{CC9AC7DF-39C2-4438-8BD6-9FC6B0454AEF}" type="presParOf" srcId="{A673A7DC-6588-4C35-B604-D477A5B14852}" destId="{DC493719-3940-4550-A76F-0D57A059AFF2}" srcOrd="1" destOrd="0" presId="urn:microsoft.com/office/officeart/2005/8/layout/vList3"/>
    <dgm:cxn modelId="{2F7CA004-7454-45C9-A5A8-3CE8C43CFB35}" type="presParOf" srcId="{A673A7DC-6588-4C35-B604-D477A5B14852}" destId="{42B2DFA0-7E7E-4E48-A82D-BCEFF5BC9466}" srcOrd="2" destOrd="0" presId="urn:microsoft.com/office/officeart/2005/8/layout/vList3"/>
    <dgm:cxn modelId="{F40F64C2-FE1E-4B23-8286-0A91C8B17D76}" type="presParOf" srcId="{42B2DFA0-7E7E-4E48-A82D-BCEFF5BC9466}" destId="{F172FBD3-31E9-4553-BF1F-76B029860058}" srcOrd="0" destOrd="0" presId="urn:microsoft.com/office/officeart/2005/8/layout/vList3"/>
    <dgm:cxn modelId="{FAFEA193-86EE-4574-88E8-6873A8754BB2}" type="presParOf" srcId="{42B2DFA0-7E7E-4E48-A82D-BCEFF5BC9466}" destId="{D286A54C-39AB-45AA-90CD-5377085D87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4FB91C-7549-4BB2-9DDF-06F9E87754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d-ID"/>
        </a:p>
      </dgm:t>
    </dgm:pt>
    <dgm:pt modelId="{B2E40546-9B6D-4960-AAAE-4267BA8278D8}">
      <dgm:prSet/>
      <dgm:spPr/>
      <dgm:t>
        <a:bodyPr/>
        <a:lstStyle/>
        <a:p>
          <a:pPr rtl="0"/>
          <a:r>
            <a:rPr lang="id-ID" dirty="0" smtClean="0"/>
            <a:t>Memiliki </a:t>
          </a:r>
          <a:r>
            <a:rPr lang="en-US" dirty="0" err="1" smtClean="0"/>
            <a:t>prosedur</a:t>
          </a:r>
          <a:r>
            <a:rPr lang="en-US" dirty="0" smtClean="0"/>
            <a:t> </a:t>
          </a:r>
          <a:r>
            <a:rPr lang="en-US" dirty="0" err="1" smtClean="0"/>
            <a:t>operasi</a:t>
          </a:r>
          <a:r>
            <a:rPr lang="en-US" dirty="0" smtClean="0"/>
            <a:t> </a:t>
          </a:r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PPL; </a:t>
          </a:r>
          <a:endParaRPr lang="id-ID" dirty="0"/>
        </a:p>
      </dgm:t>
    </dgm:pt>
    <dgm:pt modelId="{05BA9B89-8034-4C68-9706-2A892DE1DF1D}" type="parTrans" cxnId="{E534B13B-C596-444E-BFFE-222F4BE76D7C}">
      <dgm:prSet/>
      <dgm:spPr/>
      <dgm:t>
        <a:bodyPr/>
        <a:lstStyle/>
        <a:p>
          <a:endParaRPr lang="id-ID"/>
        </a:p>
      </dgm:t>
    </dgm:pt>
    <dgm:pt modelId="{35A57E25-7395-406F-8352-1268B728AC28}" type="sibTrans" cxnId="{E534B13B-C596-444E-BFFE-222F4BE76D7C}">
      <dgm:prSet/>
      <dgm:spPr/>
      <dgm:t>
        <a:bodyPr/>
        <a:lstStyle/>
        <a:p>
          <a:endParaRPr lang="id-ID"/>
        </a:p>
      </dgm:t>
    </dgm:pt>
    <dgm:pt modelId="{10AE2252-B372-4DBB-9A48-70F3C0F418E6}">
      <dgm:prSet/>
      <dgm:spPr/>
      <dgm:t>
        <a:bodyPr/>
        <a:lstStyle/>
        <a:p>
          <a:pPr rtl="0"/>
          <a:r>
            <a:rPr lang="id-ID" smtClean="0"/>
            <a:t>Memiliki </a:t>
          </a:r>
          <a:r>
            <a:rPr lang="en-US" smtClean="0"/>
            <a:t>rencana PPL; </a:t>
          </a:r>
          <a:endParaRPr lang="id-ID"/>
        </a:p>
      </dgm:t>
    </dgm:pt>
    <dgm:pt modelId="{71458598-410F-4DD1-A837-E09A10AC5B61}" type="parTrans" cxnId="{9E16C9EE-7912-4B2D-8341-9E141CBAC2C1}">
      <dgm:prSet/>
      <dgm:spPr/>
      <dgm:t>
        <a:bodyPr/>
        <a:lstStyle/>
        <a:p>
          <a:endParaRPr lang="id-ID"/>
        </a:p>
      </dgm:t>
    </dgm:pt>
    <dgm:pt modelId="{50C7664A-D62A-4553-81F7-21A26923A935}" type="sibTrans" cxnId="{9E16C9EE-7912-4B2D-8341-9E141CBAC2C1}">
      <dgm:prSet/>
      <dgm:spPr/>
      <dgm:t>
        <a:bodyPr/>
        <a:lstStyle/>
        <a:p>
          <a:endParaRPr lang="id-ID"/>
        </a:p>
      </dgm:t>
    </dgm:pt>
    <dgm:pt modelId="{D55294AE-C555-4460-BE6A-5172BC69AD85}">
      <dgm:prSet/>
      <dgm:spPr/>
      <dgm:t>
        <a:bodyPr/>
        <a:lstStyle/>
        <a:p>
          <a:pPr rtl="0"/>
          <a:r>
            <a:rPr lang="id-ID" smtClean="0"/>
            <a:t>T</a:t>
          </a:r>
          <a:r>
            <a:rPr lang="en-US" smtClean="0"/>
            <a:t>idak pernah dicabut hak penyelenggaraan PPL dan/atau penyelenggaraan pendidikan/pelatihan lainnya khusus bidang Pasar Modal dalam 6 (enam) bulan terakhir</a:t>
          </a:r>
          <a:r>
            <a:rPr lang="id-ID" smtClean="0"/>
            <a:t>; dan</a:t>
          </a:r>
          <a:endParaRPr lang="id-ID"/>
        </a:p>
      </dgm:t>
    </dgm:pt>
    <dgm:pt modelId="{B5CC9912-823C-4FD9-B681-A71A1A3C6321}" type="parTrans" cxnId="{BAFA77BE-9526-405F-A9E8-DF31526298A1}">
      <dgm:prSet/>
      <dgm:spPr/>
      <dgm:t>
        <a:bodyPr/>
        <a:lstStyle/>
        <a:p>
          <a:endParaRPr lang="id-ID"/>
        </a:p>
      </dgm:t>
    </dgm:pt>
    <dgm:pt modelId="{9AF13659-CD47-4131-9A2B-3B3FCEE3EF0A}" type="sibTrans" cxnId="{BAFA77BE-9526-405F-A9E8-DF31526298A1}">
      <dgm:prSet/>
      <dgm:spPr/>
      <dgm:t>
        <a:bodyPr/>
        <a:lstStyle/>
        <a:p>
          <a:endParaRPr lang="id-ID"/>
        </a:p>
      </dgm:t>
    </dgm:pt>
    <dgm:pt modelId="{7D1C65C3-53F8-486A-A5D3-4BF5B18F1BD9}">
      <dgm:prSet/>
      <dgm:spPr/>
      <dgm:t>
        <a:bodyPr/>
        <a:lstStyle/>
        <a:p>
          <a:pPr rtl="0"/>
          <a:r>
            <a:rPr lang="id-ID" dirty="0" smtClean="0"/>
            <a:t>*KHUSUS PERGURUAN TINGGI</a:t>
          </a:r>
        </a:p>
        <a:p>
          <a:pPr rtl="0"/>
          <a:r>
            <a:rPr lang="id-ID" dirty="0" smtClean="0"/>
            <a:t>Memiliki p</a:t>
          </a:r>
          <a:r>
            <a:rPr lang="en-US" dirty="0" err="1" smtClean="0"/>
            <a:t>eringkat</a:t>
          </a:r>
          <a:r>
            <a:rPr lang="en-US" dirty="0" smtClean="0"/>
            <a:t> a</a:t>
          </a:r>
          <a:r>
            <a:rPr lang="id-ID" dirty="0" smtClean="0"/>
            <a:t>kreditasi Institusi Perguruan Tinggi </a:t>
          </a:r>
          <a:r>
            <a:rPr lang="en-US" dirty="0" err="1" smtClean="0"/>
            <a:t>atau</a:t>
          </a:r>
          <a:r>
            <a:rPr lang="en-US" dirty="0" smtClean="0"/>
            <a:t> Program </a:t>
          </a:r>
          <a:r>
            <a:rPr lang="en-US" dirty="0" err="1" smtClean="0"/>
            <a:t>Studi</a:t>
          </a:r>
          <a:r>
            <a:rPr lang="en-US" dirty="0" smtClean="0"/>
            <a:t> yang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berlaku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id-ID" dirty="0" smtClean="0"/>
            <a:t>diterbitkan oleh Badan Akreditasi Nasional Perguruan Tinggi paling rendah B (Bagi penyelenggara PPL </a:t>
          </a:r>
          <a:r>
            <a:rPr lang="en-US" dirty="0" err="1" smtClean="0"/>
            <a:t>Perguruan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Program </a:t>
          </a:r>
          <a:r>
            <a:rPr lang="en-US" dirty="0" err="1" smtClean="0"/>
            <a:t>Studi</a:t>
          </a:r>
          <a:r>
            <a:rPr lang="id-ID" dirty="0" smtClean="0"/>
            <a:t>).</a:t>
          </a:r>
          <a:endParaRPr lang="id-ID" dirty="0"/>
        </a:p>
      </dgm:t>
    </dgm:pt>
    <dgm:pt modelId="{B7C8E995-5BAD-4292-B617-6066010B699A}" type="parTrans" cxnId="{0810CC94-0294-442C-A64A-0635617794C0}">
      <dgm:prSet/>
      <dgm:spPr/>
      <dgm:t>
        <a:bodyPr/>
        <a:lstStyle/>
        <a:p>
          <a:endParaRPr lang="id-ID"/>
        </a:p>
      </dgm:t>
    </dgm:pt>
    <dgm:pt modelId="{D9B557A1-44D4-495E-8137-2449655B4550}" type="sibTrans" cxnId="{0810CC94-0294-442C-A64A-0635617794C0}">
      <dgm:prSet/>
      <dgm:spPr/>
      <dgm:t>
        <a:bodyPr/>
        <a:lstStyle/>
        <a:p>
          <a:endParaRPr lang="id-ID"/>
        </a:p>
      </dgm:t>
    </dgm:pt>
    <dgm:pt modelId="{809D0D03-15AE-4387-8589-3F7E64D66EEE}" type="pres">
      <dgm:prSet presAssocID="{E14FB91C-7549-4BB2-9DDF-06F9E87754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5ACB0DEB-3670-4D2A-80C2-4EDDDA8799BD}" type="pres">
      <dgm:prSet presAssocID="{E14FB91C-7549-4BB2-9DDF-06F9E8775419}" presName="Name1" presStyleCnt="0"/>
      <dgm:spPr/>
    </dgm:pt>
    <dgm:pt modelId="{61F990EC-98EB-4114-9760-B0B848145D28}" type="pres">
      <dgm:prSet presAssocID="{E14FB91C-7549-4BB2-9DDF-06F9E8775419}" presName="cycle" presStyleCnt="0"/>
      <dgm:spPr/>
    </dgm:pt>
    <dgm:pt modelId="{1CF824E0-2047-485C-AEB1-EFBB53ACAB5D}" type="pres">
      <dgm:prSet presAssocID="{E14FB91C-7549-4BB2-9DDF-06F9E8775419}" presName="srcNode" presStyleLbl="node1" presStyleIdx="0" presStyleCnt="4"/>
      <dgm:spPr/>
    </dgm:pt>
    <dgm:pt modelId="{B48DB926-B92D-4EEB-B0F2-FF0025BA8599}" type="pres">
      <dgm:prSet presAssocID="{E14FB91C-7549-4BB2-9DDF-06F9E8775419}" presName="conn" presStyleLbl="parChTrans1D2" presStyleIdx="0" presStyleCnt="1"/>
      <dgm:spPr/>
      <dgm:t>
        <a:bodyPr/>
        <a:lstStyle/>
        <a:p>
          <a:endParaRPr lang="id-ID"/>
        </a:p>
      </dgm:t>
    </dgm:pt>
    <dgm:pt modelId="{DFBDF851-D422-42A3-B17D-E06978CD19DC}" type="pres">
      <dgm:prSet presAssocID="{E14FB91C-7549-4BB2-9DDF-06F9E8775419}" presName="extraNode" presStyleLbl="node1" presStyleIdx="0" presStyleCnt="4"/>
      <dgm:spPr/>
    </dgm:pt>
    <dgm:pt modelId="{4E55C61B-2AAA-4F8D-BEAC-6C41FE55D5D3}" type="pres">
      <dgm:prSet presAssocID="{E14FB91C-7549-4BB2-9DDF-06F9E8775419}" presName="dstNode" presStyleLbl="node1" presStyleIdx="0" presStyleCnt="4"/>
      <dgm:spPr/>
    </dgm:pt>
    <dgm:pt modelId="{D5F45DB4-4A7B-4B6C-A17A-7C0B6188B6A2}" type="pres">
      <dgm:prSet presAssocID="{B2E40546-9B6D-4960-AAAE-4267BA8278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305912-2D11-4255-833E-C8552EF20D97}" type="pres">
      <dgm:prSet presAssocID="{B2E40546-9B6D-4960-AAAE-4267BA8278D8}" presName="accent_1" presStyleCnt="0"/>
      <dgm:spPr/>
    </dgm:pt>
    <dgm:pt modelId="{7238B6D8-E417-4677-A916-5241D0011903}" type="pres">
      <dgm:prSet presAssocID="{B2E40546-9B6D-4960-AAAE-4267BA8278D8}" presName="accentRepeatNode" presStyleLbl="solidFgAcc1" presStyleIdx="0" presStyleCnt="4"/>
      <dgm:spPr/>
    </dgm:pt>
    <dgm:pt modelId="{8E90CABE-138C-4945-B605-A272D3466199}" type="pres">
      <dgm:prSet presAssocID="{10AE2252-B372-4DBB-9A48-70F3C0F418E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30064E-7523-4184-BEC3-3317AE8F227A}" type="pres">
      <dgm:prSet presAssocID="{10AE2252-B372-4DBB-9A48-70F3C0F418E6}" presName="accent_2" presStyleCnt="0"/>
      <dgm:spPr/>
    </dgm:pt>
    <dgm:pt modelId="{43758265-A181-49A8-ADE2-0C81A4C122BB}" type="pres">
      <dgm:prSet presAssocID="{10AE2252-B372-4DBB-9A48-70F3C0F418E6}" presName="accentRepeatNode" presStyleLbl="solidFgAcc1" presStyleIdx="1" presStyleCnt="4"/>
      <dgm:spPr/>
      <dgm:t>
        <a:bodyPr/>
        <a:lstStyle/>
        <a:p>
          <a:endParaRPr lang="id-ID"/>
        </a:p>
      </dgm:t>
    </dgm:pt>
    <dgm:pt modelId="{5155990D-83B7-42D5-A612-641B9141D6FB}" type="pres">
      <dgm:prSet presAssocID="{D55294AE-C555-4460-BE6A-5172BC69AD8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58D5BD-958C-4461-8282-B1FBAE7DFAED}" type="pres">
      <dgm:prSet presAssocID="{D55294AE-C555-4460-BE6A-5172BC69AD85}" presName="accent_3" presStyleCnt="0"/>
      <dgm:spPr/>
    </dgm:pt>
    <dgm:pt modelId="{9EE62C69-1F55-40C2-A4A4-D18552552FDE}" type="pres">
      <dgm:prSet presAssocID="{D55294AE-C555-4460-BE6A-5172BC69AD85}" presName="accentRepeatNode" presStyleLbl="solidFgAcc1" presStyleIdx="2" presStyleCnt="4"/>
      <dgm:spPr/>
    </dgm:pt>
    <dgm:pt modelId="{B2BD0568-3F47-4983-9AB4-E42BBA1A2B23}" type="pres">
      <dgm:prSet presAssocID="{7D1C65C3-53F8-486A-A5D3-4BF5B18F1BD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241607-1E8E-4ECC-9E2F-15DFA41308D4}" type="pres">
      <dgm:prSet presAssocID="{7D1C65C3-53F8-486A-A5D3-4BF5B18F1BD9}" presName="accent_4" presStyleCnt="0"/>
      <dgm:spPr/>
    </dgm:pt>
    <dgm:pt modelId="{7CBA25C9-2110-4B7D-95EC-B10604E49B06}" type="pres">
      <dgm:prSet presAssocID="{7D1C65C3-53F8-486A-A5D3-4BF5B18F1BD9}" presName="accentRepeatNode" presStyleLbl="solidFgAcc1" presStyleIdx="3" presStyleCnt="4"/>
      <dgm:spPr/>
    </dgm:pt>
  </dgm:ptLst>
  <dgm:cxnLst>
    <dgm:cxn modelId="{DE12C1CD-F461-4B7A-B8F5-8362A2EB8AF5}" type="presOf" srcId="{10AE2252-B372-4DBB-9A48-70F3C0F418E6}" destId="{8E90CABE-138C-4945-B605-A272D3466199}" srcOrd="0" destOrd="0" presId="urn:microsoft.com/office/officeart/2008/layout/VerticalCurvedList"/>
    <dgm:cxn modelId="{9D843D83-9B62-4B94-8EB3-C994C1DB5DFB}" type="presOf" srcId="{D55294AE-C555-4460-BE6A-5172BC69AD85}" destId="{5155990D-83B7-42D5-A612-641B9141D6FB}" srcOrd="0" destOrd="0" presId="urn:microsoft.com/office/officeart/2008/layout/VerticalCurvedList"/>
    <dgm:cxn modelId="{E534B13B-C596-444E-BFFE-222F4BE76D7C}" srcId="{E14FB91C-7549-4BB2-9DDF-06F9E8775419}" destId="{B2E40546-9B6D-4960-AAAE-4267BA8278D8}" srcOrd="0" destOrd="0" parTransId="{05BA9B89-8034-4C68-9706-2A892DE1DF1D}" sibTransId="{35A57E25-7395-406F-8352-1268B728AC28}"/>
    <dgm:cxn modelId="{BAFA77BE-9526-405F-A9E8-DF31526298A1}" srcId="{E14FB91C-7549-4BB2-9DDF-06F9E8775419}" destId="{D55294AE-C555-4460-BE6A-5172BC69AD85}" srcOrd="2" destOrd="0" parTransId="{B5CC9912-823C-4FD9-B681-A71A1A3C6321}" sibTransId="{9AF13659-CD47-4131-9A2B-3B3FCEE3EF0A}"/>
    <dgm:cxn modelId="{0F4EDB62-0A8C-49EC-B59C-FA72D1FFE7CE}" type="presOf" srcId="{E14FB91C-7549-4BB2-9DDF-06F9E8775419}" destId="{809D0D03-15AE-4387-8589-3F7E64D66EEE}" srcOrd="0" destOrd="0" presId="urn:microsoft.com/office/officeart/2008/layout/VerticalCurvedList"/>
    <dgm:cxn modelId="{6E0F602F-2F00-4BCE-83C0-7AB60E59B5B3}" type="presOf" srcId="{35A57E25-7395-406F-8352-1268B728AC28}" destId="{B48DB926-B92D-4EEB-B0F2-FF0025BA8599}" srcOrd="0" destOrd="0" presId="urn:microsoft.com/office/officeart/2008/layout/VerticalCurvedList"/>
    <dgm:cxn modelId="{B382D39F-C7E9-4658-9E36-3BCD04E6D7E3}" type="presOf" srcId="{7D1C65C3-53F8-486A-A5D3-4BF5B18F1BD9}" destId="{B2BD0568-3F47-4983-9AB4-E42BBA1A2B23}" srcOrd="0" destOrd="0" presId="urn:microsoft.com/office/officeart/2008/layout/VerticalCurvedList"/>
    <dgm:cxn modelId="{9E16C9EE-7912-4B2D-8341-9E141CBAC2C1}" srcId="{E14FB91C-7549-4BB2-9DDF-06F9E8775419}" destId="{10AE2252-B372-4DBB-9A48-70F3C0F418E6}" srcOrd="1" destOrd="0" parTransId="{71458598-410F-4DD1-A837-E09A10AC5B61}" sibTransId="{50C7664A-D62A-4553-81F7-21A26923A935}"/>
    <dgm:cxn modelId="{2FE8CA93-7623-47A2-A24C-4E30737C2E16}" type="presOf" srcId="{B2E40546-9B6D-4960-AAAE-4267BA8278D8}" destId="{D5F45DB4-4A7B-4B6C-A17A-7C0B6188B6A2}" srcOrd="0" destOrd="0" presId="urn:microsoft.com/office/officeart/2008/layout/VerticalCurvedList"/>
    <dgm:cxn modelId="{0810CC94-0294-442C-A64A-0635617794C0}" srcId="{E14FB91C-7549-4BB2-9DDF-06F9E8775419}" destId="{7D1C65C3-53F8-486A-A5D3-4BF5B18F1BD9}" srcOrd="3" destOrd="0" parTransId="{B7C8E995-5BAD-4292-B617-6066010B699A}" sibTransId="{D9B557A1-44D4-495E-8137-2449655B4550}"/>
    <dgm:cxn modelId="{B4B2A4B2-B7D7-45E7-9325-46830072E2C1}" type="presParOf" srcId="{809D0D03-15AE-4387-8589-3F7E64D66EEE}" destId="{5ACB0DEB-3670-4D2A-80C2-4EDDDA8799BD}" srcOrd="0" destOrd="0" presId="urn:microsoft.com/office/officeart/2008/layout/VerticalCurvedList"/>
    <dgm:cxn modelId="{D5F8A2FF-3F23-49DC-8C1A-299BAA68F064}" type="presParOf" srcId="{5ACB0DEB-3670-4D2A-80C2-4EDDDA8799BD}" destId="{61F990EC-98EB-4114-9760-B0B848145D28}" srcOrd="0" destOrd="0" presId="urn:microsoft.com/office/officeart/2008/layout/VerticalCurvedList"/>
    <dgm:cxn modelId="{85D02EC3-1CF1-4B8D-A40A-7FEBF78D4540}" type="presParOf" srcId="{61F990EC-98EB-4114-9760-B0B848145D28}" destId="{1CF824E0-2047-485C-AEB1-EFBB53ACAB5D}" srcOrd="0" destOrd="0" presId="urn:microsoft.com/office/officeart/2008/layout/VerticalCurvedList"/>
    <dgm:cxn modelId="{42EF8C56-BF5B-4E5B-8F9D-9674F4312C1B}" type="presParOf" srcId="{61F990EC-98EB-4114-9760-B0B848145D28}" destId="{B48DB926-B92D-4EEB-B0F2-FF0025BA8599}" srcOrd="1" destOrd="0" presId="urn:microsoft.com/office/officeart/2008/layout/VerticalCurvedList"/>
    <dgm:cxn modelId="{BF86B7CF-920C-492D-8153-8464688FF610}" type="presParOf" srcId="{61F990EC-98EB-4114-9760-B0B848145D28}" destId="{DFBDF851-D422-42A3-B17D-E06978CD19DC}" srcOrd="2" destOrd="0" presId="urn:microsoft.com/office/officeart/2008/layout/VerticalCurvedList"/>
    <dgm:cxn modelId="{7161B4A8-DFE1-4770-8D7B-C048BF8C5821}" type="presParOf" srcId="{61F990EC-98EB-4114-9760-B0B848145D28}" destId="{4E55C61B-2AAA-4F8D-BEAC-6C41FE55D5D3}" srcOrd="3" destOrd="0" presId="urn:microsoft.com/office/officeart/2008/layout/VerticalCurvedList"/>
    <dgm:cxn modelId="{2C596527-1C66-4A82-AA71-D85FF01E999B}" type="presParOf" srcId="{5ACB0DEB-3670-4D2A-80C2-4EDDDA8799BD}" destId="{D5F45DB4-4A7B-4B6C-A17A-7C0B6188B6A2}" srcOrd="1" destOrd="0" presId="urn:microsoft.com/office/officeart/2008/layout/VerticalCurvedList"/>
    <dgm:cxn modelId="{CBB09B2A-8CA4-43FD-9371-7357CD54E17B}" type="presParOf" srcId="{5ACB0DEB-3670-4D2A-80C2-4EDDDA8799BD}" destId="{3C305912-2D11-4255-833E-C8552EF20D97}" srcOrd="2" destOrd="0" presId="urn:microsoft.com/office/officeart/2008/layout/VerticalCurvedList"/>
    <dgm:cxn modelId="{FBFCCDD5-E5CA-4C60-B432-39D87499CB41}" type="presParOf" srcId="{3C305912-2D11-4255-833E-C8552EF20D97}" destId="{7238B6D8-E417-4677-A916-5241D0011903}" srcOrd="0" destOrd="0" presId="urn:microsoft.com/office/officeart/2008/layout/VerticalCurvedList"/>
    <dgm:cxn modelId="{C66ABF34-CD57-4943-B490-01FF63501BFB}" type="presParOf" srcId="{5ACB0DEB-3670-4D2A-80C2-4EDDDA8799BD}" destId="{8E90CABE-138C-4945-B605-A272D3466199}" srcOrd="3" destOrd="0" presId="urn:microsoft.com/office/officeart/2008/layout/VerticalCurvedList"/>
    <dgm:cxn modelId="{E28C5BC9-FD7B-4681-8C60-B8A0185A302B}" type="presParOf" srcId="{5ACB0DEB-3670-4D2A-80C2-4EDDDA8799BD}" destId="{4330064E-7523-4184-BEC3-3317AE8F227A}" srcOrd="4" destOrd="0" presId="urn:microsoft.com/office/officeart/2008/layout/VerticalCurvedList"/>
    <dgm:cxn modelId="{FE4B00C7-5B78-4F72-B275-59232DBE4735}" type="presParOf" srcId="{4330064E-7523-4184-BEC3-3317AE8F227A}" destId="{43758265-A181-49A8-ADE2-0C81A4C122BB}" srcOrd="0" destOrd="0" presId="urn:microsoft.com/office/officeart/2008/layout/VerticalCurvedList"/>
    <dgm:cxn modelId="{D4FDA4BB-02D5-43F7-9FAB-310DFD50968C}" type="presParOf" srcId="{5ACB0DEB-3670-4D2A-80C2-4EDDDA8799BD}" destId="{5155990D-83B7-42D5-A612-641B9141D6FB}" srcOrd="5" destOrd="0" presId="urn:microsoft.com/office/officeart/2008/layout/VerticalCurvedList"/>
    <dgm:cxn modelId="{D4271056-8B7E-4DD4-8251-42A1D0182146}" type="presParOf" srcId="{5ACB0DEB-3670-4D2A-80C2-4EDDDA8799BD}" destId="{3D58D5BD-958C-4461-8282-B1FBAE7DFAED}" srcOrd="6" destOrd="0" presId="urn:microsoft.com/office/officeart/2008/layout/VerticalCurvedList"/>
    <dgm:cxn modelId="{6F62F488-C679-484C-8EEC-9802134363A4}" type="presParOf" srcId="{3D58D5BD-958C-4461-8282-B1FBAE7DFAED}" destId="{9EE62C69-1F55-40C2-A4A4-D18552552FDE}" srcOrd="0" destOrd="0" presId="urn:microsoft.com/office/officeart/2008/layout/VerticalCurvedList"/>
    <dgm:cxn modelId="{CEC16CF3-1D40-46D0-9328-9B1644DE5DB9}" type="presParOf" srcId="{5ACB0DEB-3670-4D2A-80C2-4EDDDA8799BD}" destId="{B2BD0568-3F47-4983-9AB4-E42BBA1A2B23}" srcOrd="7" destOrd="0" presId="urn:microsoft.com/office/officeart/2008/layout/VerticalCurvedList"/>
    <dgm:cxn modelId="{EC141EC1-1EA7-4338-B506-2917426352C3}" type="presParOf" srcId="{5ACB0DEB-3670-4D2A-80C2-4EDDDA8799BD}" destId="{A7241607-1E8E-4ECC-9E2F-15DFA41308D4}" srcOrd="8" destOrd="0" presId="urn:microsoft.com/office/officeart/2008/layout/VerticalCurvedList"/>
    <dgm:cxn modelId="{5B3656D1-B515-42F4-854E-3D15B0722DF7}" type="presParOf" srcId="{A7241607-1E8E-4ECC-9E2F-15DFA41308D4}" destId="{7CBA25C9-2110-4B7D-95EC-B10604E49B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E9127D-4304-4D89-A107-6B93C30C4629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F0E4E66-6E79-4F71-A89C-26AC62F985E7}">
      <dgm:prSet/>
      <dgm:spPr/>
      <dgm:t>
        <a:bodyPr/>
        <a:lstStyle/>
        <a:p>
          <a:pPr rtl="0"/>
          <a:r>
            <a:rPr lang="id-ID" smtClean="0"/>
            <a:t>Bagi Penyelenggara</a:t>
          </a:r>
          <a:endParaRPr lang="id-ID"/>
        </a:p>
      </dgm:t>
    </dgm:pt>
    <dgm:pt modelId="{681747CC-25A6-4AAB-81E6-F61729941BAC}" type="parTrans" cxnId="{F68A6971-B0B3-40B4-B24C-EDCEB56CE9EB}">
      <dgm:prSet/>
      <dgm:spPr/>
      <dgm:t>
        <a:bodyPr/>
        <a:lstStyle/>
        <a:p>
          <a:endParaRPr lang="id-ID"/>
        </a:p>
      </dgm:t>
    </dgm:pt>
    <dgm:pt modelId="{3739D08C-4355-4F1E-B194-EFF4F79FFD45}" type="sibTrans" cxnId="{F68A6971-B0B3-40B4-B24C-EDCEB56CE9EB}">
      <dgm:prSet/>
      <dgm:spPr/>
      <dgm:t>
        <a:bodyPr/>
        <a:lstStyle/>
        <a:p>
          <a:endParaRPr lang="id-ID"/>
        </a:p>
      </dgm:t>
    </dgm:pt>
    <dgm:pt modelId="{00D1F007-809E-435D-B011-68FFB7723078}">
      <dgm:prSet/>
      <dgm:spPr/>
      <dgm:t>
        <a:bodyPr/>
        <a:lstStyle/>
        <a:p>
          <a:pPr rtl="0"/>
          <a:r>
            <a:rPr lang="id-ID" dirty="0" smtClean="0"/>
            <a:t>Penyelenggara PPL wajib membuat rencana PPL setiap tahunnya yang disampaikan kepada Otoritas Jasa Keuangan paling lambat pada setiap tanggal 12 Januari.</a:t>
          </a:r>
          <a:endParaRPr lang="id-ID" dirty="0"/>
        </a:p>
      </dgm:t>
    </dgm:pt>
    <dgm:pt modelId="{1F4A3BF2-0566-44DB-A73A-B1F569C8D90A}" type="parTrans" cxnId="{3231511C-2879-426D-8064-D99885C7DDCE}">
      <dgm:prSet/>
      <dgm:spPr/>
      <dgm:t>
        <a:bodyPr/>
        <a:lstStyle/>
        <a:p>
          <a:endParaRPr lang="id-ID"/>
        </a:p>
      </dgm:t>
    </dgm:pt>
    <dgm:pt modelId="{91B20943-0041-47E5-A188-D111432B4335}" type="sibTrans" cxnId="{3231511C-2879-426D-8064-D99885C7DDCE}">
      <dgm:prSet/>
      <dgm:spPr/>
      <dgm:t>
        <a:bodyPr/>
        <a:lstStyle/>
        <a:p>
          <a:endParaRPr lang="id-ID"/>
        </a:p>
      </dgm:t>
    </dgm:pt>
    <dgm:pt modelId="{7FAB7C16-B530-4B32-BEBB-7C164172F343}">
      <dgm:prSet/>
      <dgm:spPr/>
      <dgm:t>
        <a:bodyPr/>
        <a:lstStyle/>
        <a:p>
          <a:pPr rtl="0"/>
          <a:r>
            <a:rPr lang="id-ID" dirty="0" smtClean="0"/>
            <a:t>Penyelenggara PPL wajib membuat laporan penyelenggaraan PPL secara periodik yang disampaikan kepada Otoritas Jasa Keuangan paling lambat pada setiap tanggal 12 Januari dan 12 Juli.</a:t>
          </a:r>
          <a:endParaRPr lang="id-ID" dirty="0"/>
        </a:p>
      </dgm:t>
    </dgm:pt>
    <dgm:pt modelId="{7DE86BBD-50B2-4DD9-8DAF-6ABB42D7DC0A}" type="parTrans" cxnId="{BED66388-1A67-4462-9D86-E3861AD32B52}">
      <dgm:prSet/>
      <dgm:spPr/>
      <dgm:t>
        <a:bodyPr/>
        <a:lstStyle/>
        <a:p>
          <a:endParaRPr lang="id-ID"/>
        </a:p>
      </dgm:t>
    </dgm:pt>
    <dgm:pt modelId="{4CF1F50B-073F-4DD2-83F6-768350BF72AE}" type="sibTrans" cxnId="{BED66388-1A67-4462-9D86-E3861AD32B52}">
      <dgm:prSet/>
      <dgm:spPr/>
      <dgm:t>
        <a:bodyPr/>
        <a:lstStyle/>
        <a:p>
          <a:endParaRPr lang="id-ID"/>
        </a:p>
      </dgm:t>
    </dgm:pt>
    <dgm:pt modelId="{A9A292BB-A05F-4803-B282-053E2D88B500}">
      <dgm:prSet/>
      <dgm:spPr/>
      <dgm:t>
        <a:bodyPr/>
        <a:lstStyle/>
        <a:p>
          <a:pPr rtl="0"/>
          <a:r>
            <a:rPr lang="id-ID" smtClean="0"/>
            <a:t>Bagi Peserta</a:t>
          </a:r>
          <a:endParaRPr lang="id-ID"/>
        </a:p>
      </dgm:t>
    </dgm:pt>
    <dgm:pt modelId="{6FDA97D5-C8DA-402D-AEB3-ADE3DD65D161}" type="parTrans" cxnId="{1ACC7752-C31A-4A5A-AAAB-93F21E32478D}">
      <dgm:prSet/>
      <dgm:spPr/>
      <dgm:t>
        <a:bodyPr/>
        <a:lstStyle/>
        <a:p>
          <a:endParaRPr lang="id-ID"/>
        </a:p>
      </dgm:t>
    </dgm:pt>
    <dgm:pt modelId="{4A9752CB-265D-408E-878F-0E193479903E}" type="sibTrans" cxnId="{1ACC7752-C31A-4A5A-AAAB-93F21E32478D}">
      <dgm:prSet/>
      <dgm:spPr/>
      <dgm:t>
        <a:bodyPr/>
        <a:lstStyle/>
        <a:p>
          <a:endParaRPr lang="id-ID"/>
        </a:p>
      </dgm:t>
    </dgm:pt>
    <dgm:pt modelId="{8E0A3FCD-7142-4F97-AE20-4DB039D99646}">
      <dgm:prSet/>
      <dgm:spPr/>
      <dgm:t>
        <a:bodyPr/>
        <a:lstStyle/>
        <a:p>
          <a:pPr rtl="0"/>
          <a:r>
            <a:rPr lang="id-ID" smtClean="0"/>
            <a:t>Peserta wajib menyampaikan laporan kepada Otoritas Jasa Keuangan paling lambat 14 (empat belas) hari terhitung sejak yang bersangkutan selesai mengikuti PPL</a:t>
          </a:r>
          <a:endParaRPr lang="id-ID"/>
        </a:p>
      </dgm:t>
    </dgm:pt>
    <dgm:pt modelId="{BD52F2E8-04BA-40E2-AD52-3846F385C3F3}" type="parTrans" cxnId="{AB6F6F5C-EF33-499B-BC7A-007D710505A7}">
      <dgm:prSet/>
      <dgm:spPr/>
      <dgm:t>
        <a:bodyPr/>
        <a:lstStyle/>
        <a:p>
          <a:endParaRPr lang="id-ID"/>
        </a:p>
      </dgm:t>
    </dgm:pt>
    <dgm:pt modelId="{6AA25210-6A92-4C24-89BB-8618DB9C2ABA}" type="sibTrans" cxnId="{AB6F6F5C-EF33-499B-BC7A-007D710505A7}">
      <dgm:prSet/>
      <dgm:spPr/>
      <dgm:t>
        <a:bodyPr/>
        <a:lstStyle/>
        <a:p>
          <a:endParaRPr lang="id-ID"/>
        </a:p>
      </dgm:t>
    </dgm:pt>
    <dgm:pt modelId="{E5DDF5CD-81C9-4277-8E86-C10A99A8C078}" type="pres">
      <dgm:prSet presAssocID="{CDE9127D-4304-4D89-A107-6B93C30C462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23708A9-45B0-4DD0-ACEB-F01E7287F89C}" type="pres">
      <dgm:prSet presAssocID="{BF0E4E66-6E79-4F71-A89C-26AC62F985E7}" presName="posSpace" presStyleCnt="0"/>
      <dgm:spPr/>
      <dgm:t>
        <a:bodyPr/>
        <a:lstStyle/>
        <a:p>
          <a:endParaRPr lang="id-ID"/>
        </a:p>
      </dgm:t>
    </dgm:pt>
    <dgm:pt modelId="{082F7BB6-4485-4602-982F-DCD13DCF341A}" type="pres">
      <dgm:prSet presAssocID="{BF0E4E66-6E79-4F71-A89C-26AC62F985E7}" presName="vertFlow" presStyleCnt="0"/>
      <dgm:spPr/>
      <dgm:t>
        <a:bodyPr/>
        <a:lstStyle/>
        <a:p>
          <a:endParaRPr lang="id-ID"/>
        </a:p>
      </dgm:t>
    </dgm:pt>
    <dgm:pt modelId="{4B9D2753-51D2-40C9-8284-EBF3EE5A93C9}" type="pres">
      <dgm:prSet presAssocID="{BF0E4E66-6E79-4F71-A89C-26AC62F985E7}" presName="topSpace" presStyleCnt="0"/>
      <dgm:spPr/>
      <dgm:t>
        <a:bodyPr/>
        <a:lstStyle/>
        <a:p>
          <a:endParaRPr lang="id-ID"/>
        </a:p>
      </dgm:t>
    </dgm:pt>
    <dgm:pt modelId="{1BE04B0B-B4A9-49F7-ACA8-A0CE580FCAED}" type="pres">
      <dgm:prSet presAssocID="{BF0E4E66-6E79-4F71-A89C-26AC62F985E7}" presName="firstComp" presStyleCnt="0"/>
      <dgm:spPr/>
      <dgm:t>
        <a:bodyPr/>
        <a:lstStyle/>
        <a:p>
          <a:endParaRPr lang="id-ID"/>
        </a:p>
      </dgm:t>
    </dgm:pt>
    <dgm:pt modelId="{18CA6D1A-2F72-402F-BAD3-051CC5050261}" type="pres">
      <dgm:prSet presAssocID="{BF0E4E66-6E79-4F71-A89C-26AC62F985E7}" presName="firstChild" presStyleLbl="bgAccFollowNode1" presStyleIdx="0" presStyleCnt="3"/>
      <dgm:spPr/>
      <dgm:t>
        <a:bodyPr/>
        <a:lstStyle/>
        <a:p>
          <a:endParaRPr lang="id-ID"/>
        </a:p>
      </dgm:t>
    </dgm:pt>
    <dgm:pt modelId="{231CFFAA-C16D-4B79-AF34-64EDC41D7901}" type="pres">
      <dgm:prSet presAssocID="{BF0E4E66-6E79-4F71-A89C-26AC62F985E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A67EFE-C866-48F3-8BC2-BE363A700310}" type="pres">
      <dgm:prSet presAssocID="{7FAB7C16-B530-4B32-BEBB-7C164172F343}" presName="comp" presStyleCnt="0"/>
      <dgm:spPr/>
      <dgm:t>
        <a:bodyPr/>
        <a:lstStyle/>
        <a:p>
          <a:endParaRPr lang="id-ID"/>
        </a:p>
      </dgm:t>
    </dgm:pt>
    <dgm:pt modelId="{C82DE314-48DA-4FEC-8D7E-7AB5926DBA8B}" type="pres">
      <dgm:prSet presAssocID="{7FAB7C16-B530-4B32-BEBB-7C164172F343}" presName="child" presStyleLbl="bgAccFollowNode1" presStyleIdx="1" presStyleCnt="3"/>
      <dgm:spPr/>
      <dgm:t>
        <a:bodyPr/>
        <a:lstStyle/>
        <a:p>
          <a:endParaRPr lang="id-ID"/>
        </a:p>
      </dgm:t>
    </dgm:pt>
    <dgm:pt modelId="{6F691775-99FD-4754-AE2A-3AA4F692F951}" type="pres">
      <dgm:prSet presAssocID="{7FAB7C16-B530-4B32-BEBB-7C164172F343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942E3E-7840-43E8-B9E6-54AD5FE85CEE}" type="pres">
      <dgm:prSet presAssocID="{BF0E4E66-6E79-4F71-A89C-26AC62F985E7}" presName="negSpace" presStyleCnt="0"/>
      <dgm:spPr/>
      <dgm:t>
        <a:bodyPr/>
        <a:lstStyle/>
        <a:p>
          <a:endParaRPr lang="id-ID"/>
        </a:p>
      </dgm:t>
    </dgm:pt>
    <dgm:pt modelId="{3C6A038F-4FFD-4F3C-BE5D-0221EB070B78}" type="pres">
      <dgm:prSet presAssocID="{BF0E4E66-6E79-4F71-A89C-26AC62F985E7}" presName="circle" presStyleLbl="node1" presStyleIdx="0" presStyleCnt="2"/>
      <dgm:spPr/>
      <dgm:t>
        <a:bodyPr/>
        <a:lstStyle/>
        <a:p>
          <a:endParaRPr lang="id-ID"/>
        </a:p>
      </dgm:t>
    </dgm:pt>
    <dgm:pt modelId="{B5057DC2-8C66-470E-A9EC-06C4469653ED}" type="pres">
      <dgm:prSet presAssocID="{3739D08C-4355-4F1E-B194-EFF4F79FFD45}" presName="transSpace" presStyleCnt="0"/>
      <dgm:spPr/>
      <dgm:t>
        <a:bodyPr/>
        <a:lstStyle/>
        <a:p>
          <a:endParaRPr lang="id-ID"/>
        </a:p>
      </dgm:t>
    </dgm:pt>
    <dgm:pt modelId="{86B8AB97-B664-4066-82E2-57403350340F}" type="pres">
      <dgm:prSet presAssocID="{A9A292BB-A05F-4803-B282-053E2D88B500}" presName="posSpace" presStyleCnt="0"/>
      <dgm:spPr/>
      <dgm:t>
        <a:bodyPr/>
        <a:lstStyle/>
        <a:p>
          <a:endParaRPr lang="id-ID"/>
        </a:p>
      </dgm:t>
    </dgm:pt>
    <dgm:pt modelId="{DC04F8C0-D825-4A06-9EBF-0179F05630C5}" type="pres">
      <dgm:prSet presAssocID="{A9A292BB-A05F-4803-B282-053E2D88B500}" presName="vertFlow" presStyleCnt="0"/>
      <dgm:spPr/>
      <dgm:t>
        <a:bodyPr/>
        <a:lstStyle/>
        <a:p>
          <a:endParaRPr lang="id-ID"/>
        </a:p>
      </dgm:t>
    </dgm:pt>
    <dgm:pt modelId="{72D423C8-00A6-4DD7-84A6-4A7A0DE3AD5F}" type="pres">
      <dgm:prSet presAssocID="{A9A292BB-A05F-4803-B282-053E2D88B500}" presName="topSpace" presStyleCnt="0"/>
      <dgm:spPr/>
      <dgm:t>
        <a:bodyPr/>
        <a:lstStyle/>
        <a:p>
          <a:endParaRPr lang="id-ID"/>
        </a:p>
      </dgm:t>
    </dgm:pt>
    <dgm:pt modelId="{A8568C1A-613F-4CA9-BECD-D5DE83545C43}" type="pres">
      <dgm:prSet presAssocID="{A9A292BB-A05F-4803-B282-053E2D88B500}" presName="firstComp" presStyleCnt="0"/>
      <dgm:spPr/>
      <dgm:t>
        <a:bodyPr/>
        <a:lstStyle/>
        <a:p>
          <a:endParaRPr lang="id-ID"/>
        </a:p>
      </dgm:t>
    </dgm:pt>
    <dgm:pt modelId="{5DC20627-3C2F-4D05-8D4F-4F9FCB094912}" type="pres">
      <dgm:prSet presAssocID="{A9A292BB-A05F-4803-B282-053E2D88B500}" presName="firstChild" presStyleLbl="bgAccFollowNode1" presStyleIdx="2" presStyleCnt="3"/>
      <dgm:spPr/>
      <dgm:t>
        <a:bodyPr/>
        <a:lstStyle/>
        <a:p>
          <a:endParaRPr lang="id-ID"/>
        </a:p>
      </dgm:t>
    </dgm:pt>
    <dgm:pt modelId="{A0C232B9-0140-4605-A1E7-8826BDBCE82C}" type="pres">
      <dgm:prSet presAssocID="{A9A292BB-A05F-4803-B282-053E2D88B500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15353E-64EE-4027-BAC4-F157FD71AEA3}" type="pres">
      <dgm:prSet presAssocID="{A9A292BB-A05F-4803-B282-053E2D88B500}" presName="negSpace" presStyleCnt="0"/>
      <dgm:spPr/>
      <dgm:t>
        <a:bodyPr/>
        <a:lstStyle/>
        <a:p>
          <a:endParaRPr lang="id-ID"/>
        </a:p>
      </dgm:t>
    </dgm:pt>
    <dgm:pt modelId="{713ED3F6-59F1-471F-AD8E-9F6E1E85A3AA}" type="pres">
      <dgm:prSet presAssocID="{A9A292BB-A05F-4803-B282-053E2D88B500}" presName="circle" presStyleLbl="node1" presStyleIdx="1" presStyleCnt="2"/>
      <dgm:spPr/>
      <dgm:t>
        <a:bodyPr/>
        <a:lstStyle/>
        <a:p>
          <a:endParaRPr lang="id-ID"/>
        </a:p>
      </dgm:t>
    </dgm:pt>
  </dgm:ptLst>
  <dgm:cxnLst>
    <dgm:cxn modelId="{7BD8FF3D-DEAB-462E-A015-D3DE3A4D94D3}" type="presOf" srcId="{8E0A3FCD-7142-4F97-AE20-4DB039D99646}" destId="{5DC20627-3C2F-4D05-8D4F-4F9FCB094912}" srcOrd="0" destOrd="0" presId="urn:microsoft.com/office/officeart/2005/8/layout/hList9"/>
    <dgm:cxn modelId="{0FA090EC-FDAC-4538-BF28-7522BCA67F63}" type="presOf" srcId="{00D1F007-809E-435D-B011-68FFB7723078}" destId="{231CFFAA-C16D-4B79-AF34-64EDC41D7901}" srcOrd="1" destOrd="0" presId="urn:microsoft.com/office/officeart/2005/8/layout/hList9"/>
    <dgm:cxn modelId="{456319E4-5BD8-4779-8153-7E272FEC6D7E}" type="presOf" srcId="{7FAB7C16-B530-4B32-BEBB-7C164172F343}" destId="{C82DE314-48DA-4FEC-8D7E-7AB5926DBA8B}" srcOrd="0" destOrd="0" presId="urn:microsoft.com/office/officeart/2005/8/layout/hList9"/>
    <dgm:cxn modelId="{B3C68D27-0212-4F9C-9D33-D00C7C5D1DE9}" type="presOf" srcId="{00D1F007-809E-435D-B011-68FFB7723078}" destId="{18CA6D1A-2F72-402F-BAD3-051CC5050261}" srcOrd="0" destOrd="0" presId="urn:microsoft.com/office/officeart/2005/8/layout/hList9"/>
    <dgm:cxn modelId="{C5D6CE66-8D02-4BA2-8A42-19D940B0A613}" type="presOf" srcId="{BF0E4E66-6E79-4F71-A89C-26AC62F985E7}" destId="{3C6A038F-4FFD-4F3C-BE5D-0221EB070B78}" srcOrd="0" destOrd="0" presId="urn:microsoft.com/office/officeart/2005/8/layout/hList9"/>
    <dgm:cxn modelId="{BED66388-1A67-4462-9D86-E3861AD32B52}" srcId="{BF0E4E66-6E79-4F71-A89C-26AC62F985E7}" destId="{7FAB7C16-B530-4B32-BEBB-7C164172F343}" srcOrd="1" destOrd="0" parTransId="{7DE86BBD-50B2-4DD9-8DAF-6ABB42D7DC0A}" sibTransId="{4CF1F50B-073F-4DD2-83F6-768350BF72AE}"/>
    <dgm:cxn modelId="{AB6F6F5C-EF33-499B-BC7A-007D710505A7}" srcId="{A9A292BB-A05F-4803-B282-053E2D88B500}" destId="{8E0A3FCD-7142-4F97-AE20-4DB039D99646}" srcOrd="0" destOrd="0" parTransId="{BD52F2E8-04BA-40E2-AD52-3846F385C3F3}" sibTransId="{6AA25210-6A92-4C24-89BB-8618DB9C2ABA}"/>
    <dgm:cxn modelId="{1ACC7752-C31A-4A5A-AAAB-93F21E32478D}" srcId="{CDE9127D-4304-4D89-A107-6B93C30C4629}" destId="{A9A292BB-A05F-4803-B282-053E2D88B500}" srcOrd="1" destOrd="0" parTransId="{6FDA97D5-C8DA-402D-AEB3-ADE3DD65D161}" sibTransId="{4A9752CB-265D-408E-878F-0E193479903E}"/>
    <dgm:cxn modelId="{06D4D8C6-FC67-46B9-A8AC-C15C4A558CE8}" type="presOf" srcId="{7FAB7C16-B530-4B32-BEBB-7C164172F343}" destId="{6F691775-99FD-4754-AE2A-3AA4F692F951}" srcOrd="1" destOrd="0" presId="urn:microsoft.com/office/officeart/2005/8/layout/hList9"/>
    <dgm:cxn modelId="{F68A6971-B0B3-40B4-B24C-EDCEB56CE9EB}" srcId="{CDE9127D-4304-4D89-A107-6B93C30C4629}" destId="{BF0E4E66-6E79-4F71-A89C-26AC62F985E7}" srcOrd="0" destOrd="0" parTransId="{681747CC-25A6-4AAB-81E6-F61729941BAC}" sibTransId="{3739D08C-4355-4F1E-B194-EFF4F79FFD45}"/>
    <dgm:cxn modelId="{D8334FA8-4992-4AAE-B662-0A7CCA10A0A3}" type="presOf" srcId="{8E0A3FCD-7142-4F97-AE20-4DB039D99646}" destId="{A0C232B9-0140-4605-A1E7-8826BDBCE82C}" srcOrd="1" destOrd="0" presId="urn:microsoft.com/office/officeart/2005/8/layout/hList9"/>
    <dgm:cxn modelId="{5990E94B-E7AB-4DB3-86F2-7D9F4902EB6E}" type="presOf" srcId="{A9A292BB-A05F-4803-B282-053E2D88B500}" destId="{713ED3F6-59F1-471F-AD8E-9F6E1E85A3AA}" srcOrd="0" destOrd="0" presId="urn:microsoft.com/office/officeart/2005/8/layout/hList9"/>
    <dgm:cxn modelId="{32241F62-4B94-487C-B6D2-EFE5976E9616}" type="presOf" srcId="{CDE9127D-4304-4D89-A107-6B93C30C4629}" destId="{E5DDF5CD-81C9-4277-8E86-C10A99A8C078}" srcOrd="0" destOrd="0" presId="urn:microsoft.com/office/officeart/2005/8/layout/hList9"/>
    <dgm:cxn modelId="{3231511C-2879-426D-8064-D99885C7DDCE}" srcId="{BF0E4E66-6E79-4F71-A89C-26AC62F985E7}" destId="{00D1F007-809E-435D-B011-68FFB7723078}" srcOrd="0" destOrd="0" parTransId="{1F4A3BF2-0566-44DB-A73A-B1F569C8D90A}" sibTransId="{91B20943-0041-47E5-A188-D111432B4335}"/>
    <dgm:cxn modelId="{5BC25A08-34A1-4076-8B99-18EDC2E872A1}" type="presParOf" srcId="{E5DDF5CD-81C9-4277-8E86-C10A99A8C078}" destId="{723708A9-45B0-4DD0-ACEB-F01E7287F89C}" srcOrd="0" destOrd="0" presId="urn:microsoft.com/office/officeart/2005/8/layout/hList9"/>
    <dgm:cxn modelId="{926EB940-21D3-4A3F-8598-1AE2CFE03951}" type="presParOf" srcId="{E5DDF5CD-81C9-4277-8E86-C10A99A8C078}" destId="{082F7BB6-4485-4602-982F-DCD13DCF341A}" srcOrd="1" destOrd="0" presId="urn:microsoft.com/office/officeart/2005/8/layout/hList9"/>
    <dgm:cxn modelId="{90A1785F-471C-43EE-A9A3-F7FCE609780D}" type="presParOf" srcId="{082F7BB6-4485-4602-982F-DCD13DCF341A}" destId="{4B9D2753-51D2-40C9-8284-EBF3EE5A93C9}" srcOrd="0" destOrd="0" presId="urn:microsoft.com/office/officeart/2005/8/layout/hList9"/>
    <dgm:cxn modelId="{B8558A98-5BBC-4880-B111-4902DEBE5055}" type="presParOf" srcId="{082F7BB6-4485-4602-982F-DCD13DCF341A}" destId="{1BE04B0B-B4A9-49F7-ACA8-A0CE580FCAED}" srcOrd="1" destOrd="0" presId="urn:microsoft.com/office/officeart/2005/8/layout/hList9"/>
    <dgm:cxn modelId="{9857BD4C-1BAC-4C2B-86F8-F17DB09D7174}" type="presParOf" srcId="{1BE04B0B-B4A9-49F7-ACA8-A0CE580FCAED}" destId="{18CA6D1A-2F72-402F-BAD3-051CC5050261}" srcOrd="0" destOrd="0" presId="urn:microsoft.com/office/officeart/2005/8/layout/hList9"/>
    <dgm:cxn modelId="{841EC0B4-B666-44A2-81A3-435AA82B02E9}" type="presParOf" srcId="{1BE04B0B-B4A9-49F7-ACA8-A0CE580FCAED}" destId="{231CFFAA-C16D-4B79-AF34-64EDC41D7901}" srcOrd="1" destOrd="0" presId="urn:microsoft.com/office/officeart/2005/8/layout/hList9"/>
    <dgm:cxn modelId="{964B3BC9-F745-4AC6-8043-CD398F0D009B}" type="presParOf" srcId="{082F7BB6-4485-4602-982F-DCD13DCF341A}" destId="{DCA67EFE-C866-48F3-8BC2-BE363A700310}" srcOrd="2" destOrd="0" presId="urn:microsoft.com/office/officeart/2005/8/layout/hList9"/>
    <dgm:cxn modelId="{6FD895AB-9E47-4FB9-BA85-4B963DCD6A41}" type="presParOf" srcId="{DCA67EFE-C866-48F3-8BC2-BE363A700310}" destId="{C82DE314-48DA-4FEC-8D7E-7AB5926DBA8B}" srcOrd="0" destOrd="0" presId="urn:microsoft.com/office/officeart/2005/8/layout/hList9"/>
    <dgm:cxn modelId="{BDD7EB24-F6D2-4962-9581-0C3413247179}" type="presParOf" srcId="{DCA67EFE-C866-48F3-8BC2-BE363A700310}" destId="{6F691775-99FD-4754-AE2A-3AA4F692F951}" srcOrd="1" destOrd="0" presId="urn:microsoft.com/office/officeart/2005/8/layout/hList9"/>
    <dgm:cxn modelId="{DAF8F933-C6D0-4AD5-9D26-D9B8D45A48BB}" type="presParOf" srcId="{E5DDF5CD-81C9-4277-8E86-C10A99A8C078}" destId="{98942E3E-7840-43E8-B9E6-54AD5FE85CEE}" srcOrd="2" destOrd="0" presId="urn:microsoft.com/office/officeart/2005/8/layout/hList9"/>
    <dgm:cxn modelId="{1945E504-0E33-4F0D-A925-55CF3C851419}" type="presParOf" srcId="{E5DDF5CD-81C9-4277-8E86-C10A99A8C078}" destId="{3C6A038F-4FFD-4F3C-BE5D-0221EB070B78}" srcOrd="3" destOrd="0" presId="urn:microsoft.com/office/officeart/2005/8/layout/hList9"/>
    <dgm:cxn modelId="{B509CC54-2071-4F46-81F5-86AF195D8E3F}" type="presParOf" srcId="{E5DDF5CD-81C9-4277-8E86-C10A99A8C078}" destId="{B5057DC2-8C66-470E-A9EC-06C4469653ED}" srcOrd="4" destOrd="0" presId="urn:microsoft.com/office/officeart/2005/8/layout/hList9"/>
    <dgm:cxn modelId="{A2AC3F94-835A-4F25-81F9-CC13220684C2}" type="presParOf" srcId="{E5DDF5CD-81C9-4277-8E86-C10A99A8C078}" destId="{86B8AB97-B664-4066-82E2-57403350340F}" srcOrd="5" destOrd="0" presId="urn:microsoft.com/office/officeart/2005/8/layout/hList9"/>
    <dgm:cxn modelId="{B8CABD70-9AD8-4C68-BBF3-AAD6C4DA802E}" type="presParOf" srcId="{E5DDF5CD-81C9-4277-8E86-C10A99A8C078}" destId="{DC04F8C0-D825-4A06-9EBF-0179F05630C5}" srcOrd="6" destOrd="0" presId="urn:microsoft.com/office/officeart/2005/8/layout/hList9"/>
    <dgm:cxn modelId="{0686BEC9-85E0-477C-BF1F-2CC067F6EBDC}" type="presParOf" srcId="{DC04F8C0-D825-4A06-9EBF-0179F05630C5}" destId="{72D423C8-00A6-4DD7-84A6-4A7A0DE3AD5F}" srcOrd="0" destOrd="0" presId="urn:microsoft.com/office/officeart/2005/8/layout/hList9"/>
    <dgm:cxn modelId="{C81AA9CB-8798-4E9F-9293-E47E05E82C96}" type="presParOf" srcId="{DC04F8C0-D825-4A06-9EBF-0179F05630C5}" destId="{A8568C1A-613F-4CA9-BECD-D5DE83545C43}" srcOrd="1" destOrd="0" presId="urn:microsoft.com/office/officeart/2005/8/layout/hList9"/>
    <dgm:cxn modelId="{DC51819E-D820-4C03-B412-A2B56CBDA023}" type="presParOf" srcId="{A8568C1A-613F-4CA9-BECD-D5DE83545C43}" destId="{5DC20627-3C2F-4D05-8D4F-4F9FCB094912}" srcOrd="0" destOrd="0" presId="urn:microsoft.com/office/officeart/2005/8/layout/hList9"/>
    <dgm:cxn modelId="{B465DD86-29DC-4359-839B-B8B5EB7B7348}" type="presParOf" srcId="{A8568C1A-613F-4CA9-BECD-D5DE83545C43}" destId="{A0C232B9-0140-4605-A1E7-8826BDBCE82C}" srcOrd="1" destOrd="0" presId="urn:microsoft.com/office/officeart/2005/8/layout/hList9"/>
    <dgm:cxn modelId="{B347F252-F9BD-4869-A89D-B04C6104E475}" type="presParOf" srcId="{E5DDF5CD-81C9-4277-8E86-C10A99A8C078}" destId="{1A15353E-64EE-4027-BAC4-F157FD71AEA3}" srcOrd="7" destOrd="0" presId="urn:microsoft.com/office/officeart/2005/8/layout/hList9"/>
    <dgm:cxn modelId="{FCBF1C5D-2F5B-4FE7-AF93-78E5988A3BAC}" type="presParOf" srcId="{E5DDF5CD-81C9-4277-8E86-C10A99A8C078}" destId="{713ED3F6-59F1-471F-AD8E-9F6E1E85A3A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CA4377-AC85-4E2D-B2FD-C037958165D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5DC2B53-0D10-47B6-9437-74AC4E7322F8}">
      <dgm:prSet/>
      <dgm:spPr/>
      <dgm:t>
        <a:bodyPr/>
        <a:lstStyle/>
        <a:p>
          <a:pPr rtl="0"/>
          <a:r>
            <a:rPr lang="id-ID" smtClean="0"/>
            <a:t>Otomatis tidak berlaku apabila Pihak Lain sebagai penyelenggara PPL :</a:t>
          </a:r>
          <a:endParaRPr lang="id-ID"/>
        </a:p>
      </dgm:t>
    </dgm:pt>
    <dgm:pt modelId="{8E9808D5-D1A0-4F4E-ACF8-7934555DC05D}" type="parTrans" cxnId="{7AD182F1-BC15-4398-80D2-B01C0F30ECE6}">
      <dgm:prSet/>
      <dgm:spPr/>
      <dgm:t>
        <a:bodyPr/>
        <a:lstStyle/>
        <a:p>
          <a:endParaRPr lang="id-ID"/>
        </a:p>
      </dgm:t>
    </dgm:pt>
    <dgm:pt modelId="{D3C14C08-D8BD-4DBE-BD31-B798AD2127E2}" type="sibTrans" cxnId="{7AD182F1-BC15-4398-80D2-B01C0F30ECE6}">
      <dgm:prSet/>
      <dgm:spPr/>
      <dgm:t>
        <a:bodyPr/>
        <a:lstStyle/>
        <a:p>
          <a:endParaRPr lang="id-ID"/>
        </a:p>
      </dgm:t>
    </dgm:pt>
    <dgm:pt modelId="{8BC16755-1FCA-4E0A-A4A6-CB604DCD30DF}">
      <dgm:prSet/>
      <dgm:spPr/>
      <dgm:t>
        <a:bodyPr/>
        <a:lstStyle/>
        <a:p>
          <a:pPr rtl="0"/>
          <a:r>
            <a:rPr lang="id-ID" smtClean="0"/>
            <a:t>Bubar; dan/atau </a:t>
          </a:r>
          <a:endParaRPr lang="id-ID"/>
        </a:p>
      </dgm:t>
    </dgm:pt>
    <dgm:pt modelId="{35066B4A-3005-49EE-B0CF-4EDAF5861171}" type="parTrans" cxnId="{785F0FDA-A5CA-49A1-9512-1A2F47DFED9B}">
      <dgm:prSet/>
      <dgm:spPr/>
      <dgm:t>
        <a:bodyPr/>
        <a:lstStyle/>
        <a:p>
          <a:endParaRPr lang="id-ID"/>
        </a:p>
      </dgm:t>
    </dgm:pt>
    <dgm:pt modelId="{64E6260F-9749-49B5-831E-579BA3FB4337}" type="sibTrans" cxnId="{785F0FDA-A5CA-49A1-9512-1A2F47DFED9B}">
      <dgm:prSet/>
      <dgm:spPr/>
      <dgm:t>
        <a:bodyPr/>
        <a:lstStyle/>
        <a:p>
          <a:endParaRPr lang="id-ID"/>
        </a:p>
      </dgm:t>
    </dgm:pt>
    <dgm:pt modelId="{CE4DF262-C628-479E-B083-90AB312A2489}">
      <dgm:prSet/>
      <dgm:spPr/>
      <dgm:t>
        <a:bodyPr/>
        <a:lstStyle/>
        <a:p>
          <a:pPr rtl="0"/>
          <a:r>
            <a:rPr lang="id-ID" dirty="0" smtClean="0"/>
            <a:t>status badan hukum dicabut oleh instansi yang berwenang;</a:t>
          </a:r>
          <a:endParaRPr lang="id-ID" dirty="0"/>
        </a:p>
      </dgm:t>
    </dgm:pt>
    <dgm:pt modelId="{87E27D07-12AA-4E79-9BA0-6057BBEBC5FF}" type="parTrans" cxnId="{D43C9EFC-1AB1-4A92-B97A-DE2D610C946E}">
      <dgm:prSet/>
      <dgm:spPr/>
      <dgm:t>
        <a:bodyPr/>
        <a:lstStyle/>
        <a:p>
          <a:endParaRPr lang="id-ID"/>
        </a:p>
      </dgm:t>
    </dgm:pt>
    <dgm:pt modelId="{F9A05401-A60D-4F59-8D2C-970EEE9D776D}" type="sibTrans" cxnId="{D43C9EFC-1AB1-4A92-B97A-DE2D610C946E}">
      <dgm:prSet/>
      <dgm:spPr/>
      <dgm:t>
        <a:bodyPr/>
        <a:lstStyle/>
        <a:p>
          <a:endParaRPr lang="id-ID"/>
        </a:p>
      </dgm:t>
    </dgm:pt>
    <dgm:pt modelId="{6A95D5D5-BBAD-46BD-813F-3F0BD5DC7D22}">
      <dgm:prSet/>
      <dgm:spPr/>
      <dgm:t>
        <a:bodyPr/>
        <a:lstStyle/>
        <a:p>
          <a:pPr rtl="0"/>
          <a:r>
            <a:rPr lang="id-ID" dirty="0" smtClean="0"/>
            <a:t>Dapat dicabut apabila Pihak Lain sebagai penyelenggara PPL:</a:t>
          </a:r>
          <a:endParaRPr lang="id-ID" dirty="0"/>
        </a:p>
      </dgm:t>
    </dgm:pt>
    <dgm:pt modelId="{6BFD4C55-69E6-4876-AC66-CDD15AC763A3}" type="parTrans" cxnId="{66C033B3-82D6-4A24-AEA3-103555380A02}">
      <dgm:prSet/>
      <dgm:spPr/>
      <dgm:t>
        <a:bodyPr/>
        <a:lstStyle/>
        <a:p>
          <a:endParaRPr lang="id-ID"/>
        </a:p>
      </dgm:t>
    </dgm:pt>
    <dgm:pt modelId="{CFD20727-EF7A-4FE9-82DD-D6E4C9929F96}" type="sibTrans" cxnId="{66C033B3-82D6-4A24-AEA3-103555380A02}">
      <dgm:prSet/>
      <dgm:spPr/>
      <dgm:t>
        <a:bodyPr/>
        <a:lstStyle/>
        <a:p>
          <a:endParaRPr lang="id-ID"/>
        </a:p>
      </dgm:t>
    </dgm:pt>
    <dgm:pt modelId="{85DC0A89-6DB9-47B9-BDDC-291A690700B9}">
      <dgm:prSet/>
      <dgm:spPr/>
      <dgm:t>
        <a:bodyPr/>
        <a:lstStyle/>
        <a:p>
          <a:pPr rtl="0"/>
          <a:r>
            <a:rPr lang="id-ID" smtClean="0"/>
            <a:t>mengembalikan surat pengakuan; </a:t>
          </a:r>
          <a:endParaRPr lang="id-ID"/>
        </a:p>
      </dgm:t>
    </dgm:pt>
    <dgm:pt modelId="{0EBC9666-C389-4EBF-802F-F7787B21FEF7}" type="parTrans" cxnId="{E2C1C5EA-E33F-4AAD-BD41-8F27B41DAA9B}">
      <dgm:prSet/>
      <dgm:spPr/>
      <dgm:t>
        <a:bodyPr/>
        <a:lstStyle/>
        <a:p>
          <a:endParaRPr lang="id-ID"/>
        </a:p>
      </dgm:t>
    </dgm:pt>
    <dgm:pt modelId="{8E7D0B63-624D-4C56-937E-B51095C4662F}" type="sibTrans" cxnId="{E2C1C5EA-E33F-4AAD-BD41-8F27B41DAA9B}">
      <dgm:prSet/>
      <dgm:spPr/>
      <dgm:t>
        <a:bodyPr/>
        <a:lstStyle/>
        <a:p>
          <a:endParaRPr lang="id-ID"/>
        </a:p>
      </dgm:t>
    </dgm:pt>
    <dgm:pt modelId="{F72DF990-584D-4313-ACE7-FEF9FF343F38}">
      <dgm:prSet/>
      <dgm:spPr/>
      <dgm:t>
        <a:bodyPr/>
        <a:lstStyle/>
        <a:p>
          <a:pPr rtl="0"/>
          <a:r>
            <a:rPr lang="id-ID" smtClean="0"/>
            <a:t>kantor Asosiasi tidak ditemukan; </a:t>
          </a:r>
          <a:endParaRPr lang="id-ID"/>
        </a:p>
      </dgm:t>
    </dgm:pt>
    <dgm:pt modelId="{196C489B-2D5E-41D2-B2F7-7CB98053027D}" type="parTrans" cxnId="{02FC63EB-46DD-4F02-9E44-7776B9EABCEC}">
      <dgm:prSet/>
      <dgm:spPr/>
      <dgm:t>
        <a:bodyPr/>
        <a:lstStyle/>
        <a:p>
          <a:endParaRPr lang="id-ID"/>
        </a:p>
      </dgm:t>
    </dgm:pt>
    <dgm:pt modelId="{91628307-9606-4FA9-97CA-96DEF344C96E}" type="sibTrans" cxnId="{02FC63EB-46DD-4F02-9E44-7776B9EABCEC}">
      <dgm:prSet/>
      <dgm:spPr/>
      <dgm:t>
        <a:bodyPr/>
        <a:lstStyle/>
        <a:p>
          <a:endParaRPr lang="id-ID"/>
        </a:p>
      </dgm:t>
    </dgm:pt>
    <dgm:pt modelId="{DFAF8065-7766-451A-AF57-88C2D7067BC7}">
      <dgm:prSet/>
      <dgm:spPr/>
      <dgm:t>
        <a:bodyPr/>
        <a:lstStyle/>
        <a:p>
          <a:pPr rtl="0"/>
          <a:r>
            <a:rPr lang="en-US" dirty="0" err="1" smtClean="0"/>
            <a:t>membatalkan</a:t>
          </a:r>
          <a:r>
            <a:rPr lang="id-ID" dirty="0" smtClean="0"/>
            <a:t> atau menunda</a:t>
          </a:r>
          <a:r>
            <a:rPr lang="en-US" dirty="0" smtClean="0"/>
            <a:t> </a:t>
          </a:r>
          <a:r>
            <a:rPr lang="en-US" dirty="0" err="1" smtClean="0"/>
            <a:t>jadwal</a:t>
          </a:r>
          <a:r>
            <a:rPr lang="en-US" dirty="0" smtClean="0"/>
            <a:t> </a:t>
          </a:r>
          <a:r>
            <a:rPr lang="en-US" dirty="0" err="1" smtClean="0"/>
            <a:t>penyelenggaraan</a:t>
          </a:r>
          <a:r>
            <a:rPr lang="en-US" dirty="0" smtClean="0"/>
            <a:t> PPL yang </a:t>
          </a:r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pemegang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 </a:t>
          </a:r>
          <a:r>
            <a:rPr lang="en-US" dirty="0" err="1" smtClean="0"/>
            <a:t>Wakil</a:t>
          </a:r>
          <a:r>
            <a:rPr lang="en-US" dirty="0" smtClean="0"/>
            <a:t> </a:t>
          </a:r>
          <a:r>
            <a:rPr lang="en-US" dirty="0" err="1" smtClean="0"/>
            <a:t>Penjamin</a:t>
          </a:r>
          <a:r>
            <a:rPr lang="en-US" dirty="0" smtClean="0"/>
            <a:t> </a:t>
          </a:r>
          <a:r>
            <a:rPr lang="en-US" dirty="0" err="1" smtClean="0"/>
            <a:t>Emisi</a:t>
          </a:r>
          <a:r>
            <a:rPr lang="en-US" dirty="0" smtClean="0"/>
            <a:t> </a:t>
          </a:r>
          <a:r>
            <a:rPr lang="en-US" dirty="0" err="1" smtClean="0"/>
            <a:t>Efek</a:t>
          </a:r>
          <a:r>
            <a:rPr lang="en-US" dirty="0" smtClean="0"/>
            <a:t> dan/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Wakil</a:t>
          </a:r>
          <a:r>
            <a:rPr lang="en-US" dirty="0" smtClean="0"/>
            <a:t> </a:t>
          </a:r>
          <a:r>
            <a:rPr lang="en-US" dirty="0" err="1" smtClean="0"/>
            <a:t>Perantara</a:t>
          </a:r>
          <a:r>
            <a:rPr lang="en-US" dirty="0" smtClean="0"/>
            <a:t> </a:t>
          </a:r>
          <a:r>
            <a:rPr lang="en-US" dirty="0" err="1" smtClean="0"/>
            <a:t>Pedagang</a:t>
          </a:r>
          <a:r>
            <a:rPr lang="en-US" dirty="0" smtClean="0"/>
            <a:t>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menyampaikan</a:t>
          </a:r>
          <a:r>
            <a:rPr lang="en-US" dirty="0" smtClean="0"/>
            <a:t> </a:t>
          </a:r>
          <a:r>
            <a:rPr lang="en-US" dirty="0" err="1" smtClean="0"/>
            <a:t>dokumen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berkelanjutan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pengajuan</a:t>
          </a:r>
          <a:r>
            <a:rPr lang="en-US" dirty="0" smtClean="0"/>
            <a:t> </a:t>
          </a:r>
          <a:r>
            <a:rPr lang="en-US" dirty="0" err="1" smtClean="0"/>
            <a:t>permohonan</a:t>
          </a:r>
          <a:r>
            <a:rPr lang="en-US" dirty="0" smtClean="0"/>
            <a:t> </a:t>
          </a:r>
          <a:r>
            <a:rPr lang="en-US" dirty="0" err="1" smtClean="0"/>
            <a:t>perpanjangan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id-ID" dirty="0" smtClean="0"/>
            <a:t>; </a:t>
          </a:r>
          <a:r>
            <a:rPr lang="en-US" dirty="0" smtClean="0"/>
            <a:t>dan/</a:t>
          </a:r>
          <a:r>
            <a:rPr lang="en-US" dirty="0" err="1" smtClean="0"/>
            <a:t>atau</a:t>
          </a:r>
          <a:endParaRPr lang="id-ID" dirty="0"/>
        </a:p>
      </dgm:t>
    </dgm:pt>
    <dgm:pt modelId="{27AA00FF-F4C8-48D4-9BF8-A93FF1BA69B2}" type="parTrans" cxnId="{25BA8567-8EF1-4421-B7FF-C6AF290DE4C7}">
      <dgm:prSet/>
      <dgm:spPr/>
      <dgm:t>
        <a:bodyPr/>
        <a:lstStyle/>
        <a:p>
          <a:endParaRPr lang="id-ID"/>
        </a:p>
      </dgm:t>
    </dgm:pt>
    <dgm:pt modelId="{D9805B15-596F-4401-BAF7-0F0CF7D837DA}" type="sibTrans" cxnId="{25BA8567-8EF1-4421-B7FF-C6AF290DE4C7}">
      <dgm:prSet/>
      <dgm:spPr/>
      <dgm:t>
        <a:bodyPr/>
        <a:lstStyle/>
        <a:p>
          <a:endParaRPr lang="id-ID"/>
        </a:p>
      </dgm:t>
    </dgm:pt>
    <dgm:pt modelId="{DA8DAD34-A946-4AE1-9652-23C125CB8A69}">
      <dgm:prSet/>
      <dgm:spPr/>
      <dgm:t>
        <a:bodyPr/>
        <a:lstStyle/>
        <a:p>
          <a:pPr rtl="0"/>
          <a:r>
            <a:rPr lang="en-US" smtClean="0"/>
            <a:t>menerima 3 (tiga) kali surat peringatan namun dalam waktu </a:t>
          </a:r>
          <a:r>
            <a:rPr lang="id-ID" smtClean="0"/>
            <a:t>1 </a:t>
          </a:r>
          <a:r>
            <a:rPr lang="en-US" smtClean="0"/>
            <a:t>(satu) bulan sejak diterbitkannya surat peringatan ketiga tidak memenuhi ketentuan sebagaimana tercantum</a:t>
          </a:r>
          <a:r>
            <a:rPr lang="id-ID" smtClean="0"/>
            <a:t> dalam isi surat peringatan tersebu</a:t>
          </a:r>
          <a:r>
            <a:rPr lang="en-US" smtClean="0"/>
            <a:t>t.</a:t>
          </a:r>
          <a:endParaRPr lang="id-ID"/>
        </a:p>
      </dgm:t>
    </dgm:pt>
    <dgm:pt modelId="{5339C692-747D-47CA-BA2A-F62A361A2A1F}" type="parTrans" cxnId="{F1067B12-B0FE-43F7-8DB6-D295816A9B1E}">
      <dgm:prSet/>
      <dgm:spPr/>
      <dgm:t>
        <a:bodyPr/>
        <a:lstStyle/>
        <a:p>
          <a:endParaRPr lang="id-ID"/>
        </a:p>
      </dgm:t>
    </dgm:pt>
    <dgm:pt modelId="{2BCF1357-0F4D-4417-B6F2-6D5FD09ADB5C}" type="sibTrans" cxnId="{F1067B12-B0FE-43F7-8DB6-D295816A9B1E}">
      <dgm:prSet/>
      <dgm:spPr/>
      <dgm:t>
        <a:bodyPr/>
        <a:lstStyle/>
        <a:p>
          <a:endParaRPr lang="id-ID"/>
        </a:p>
      </dgm:t>
    </dgm:pt>
    <dgm:pt modelId="{C81562DC-E826-483A-920C-3FBF83C06219}">
      <dgm:prSet/>
      <dgm:spPr/>
      <dgm:t>
        <a:bodyPr/>
        <a:lstStyle/>
        <a:p>
          <a:pPr rtl="0"/>
          <a:r>
            <a:rPr lang="id-ID" dirty="0" smtClean="0"/>
            <a:t>*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hal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penyelenggara</a:t>
          </a:r>
          <a:r>
            <a:rPr lang="en-US" dirty="0" smtClean="0"/>
            <a:t> PPL </a:t>
          </a:r>
          <a:r>
            <a:rPr lang="en-US" dirty="0" err="1" smtClean="0"/>
            <a:t>adalah</a:t>
          </a:r>
          <a:r>
            <a:rPr lang="en-US" dirty="0" smtClean="0"/>
            <a:t> Program </a:t>
          </a:r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Perguruan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, </a:t>
          </a:r>
          <a:r>
            <a:rPr lang="id-ID" dirty="0" smtClean="0"/>
            <a:t>surat </a:t>
          </a:r>
          <a:r>
            <a:rPr lang="en-US" dirty="0" err="1" smtClean="0"/>
            <a:t>pengakuan</a:t>
          </a:r>
          <a:r>
            <a:rPr lang="en-US" dirty="0" smtClean="0"/>
            <a:t> </a:t>
          </a:r>
          <a:r>
            <a:rPr lang="id-ID" dirty="0" smtClean="0"/>
            <a:t>pihak </a:t>
          </a:r>
          <a:r>
            <a:rPr lang="en-US" dirty="0" smtClean="0"/>
            <a:t>lain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penyelenggara</a:t>
          </a:r>
          <a:r>
            <a:rPr lang="en-US" dirty="0" smtClean="0"/>
            <a:t> PPL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id-ID" dirty="0" smtClean="0"/>
            <a:t>tidak berlaku</a:t>
          </a:r>
          <a:r>
            <a:rPr lang="en-US" dirty="0" smtClean="0"/>
            <a:t> </a:t>
          </a:r>
          <a:r>
            <a:rPr lang="en-US" dirty="0" err="1" smtClean="0"/>
            <a:t>apabila</a:t>
          </a:r>
          <a:r>
            <a:rPr lang="en-US" dirty="0" smtClean="0"/>
            <a:t> Program </a:t>
          </a:r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dimaksud</a:t>
          </a:r>
          <a:r>
            <a:rPr lang="en-US" dirty="0" smtClean="0"/>
            <a:t> </a:t>
          </a:r>
          <a:r>
            <a:rPr lang="en-US" dirty="0" err="1" smtClean="0"/>
            <a:t>dibubarkan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Perguruan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yang </a:t>
          </a:r>
          <a:r>
            <a:rPr lang="en-US" dirty="0" err="1" smtClean="0"/>
            <a:t>membawahi</a:t>
          </a:r>
          <a:r>
            <a:rPr lang="en-US" dirty="0" smtClean="0"/>
            <a:t> Program </a:t>
          </a:r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dimaksud</a:t>
          </a:r>
          <a:r>
            <a:rPr lang="en-US" dirty="0" smtClean="0"/>
            <a:t> </a:t>
          </a:r>
          <a:r>
            <a:rPr lang="en-US" dirty="0" err="1" smtClean="0"/>
            <a:t>bubar</a:t>
          </a:r>
          <a:r>
            <a:rPr lang="en-US" dirty="0" smtClean="0"/>
            <a:t>.</a:t>
          </a:r>
          <a:endParaRPr lang="id-ID" dirty="0"/>
        </a:p>
      </dgm:t>
    </dgm:pt>
    <dgm:pt modelId="{C2399912-5FAC-4E16-B838-FAFA840AEF2B}" type="parTrans" cxnId="{1A3B61F6-65ED-4BF1-9A7C-B8705C8C0AD1}">
      <dgm:prSet/>
      <dgm:spPr/>
    </dgm:pt>
    <dgm:pt modelId="{B76B280F-E0BE-4F45-9F34-AA46596839C5}" type="sibTrans" cxnId="{1A3B61F6-65ED-4BF1-9A7C-B8705C8C0AD1}">
      <dgm:prSet/>
      <dgm:spPr/>
    </dgm:pt>
    <dgm:pt modelId="{935AC5E1-65E8-41AA-B37F-FB8977A2B287}" type="pres">
      <dgm:prSet presAssocID="{2BCA4377-AC85-4E2D-B2FD-C037958165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92DB6B5-E3F5-43D8-A8AC-BDCD568D1659}" type="pres">
      <dgm:prSet presAssocID="{95DC2B53-0D10-47B6-9437-74AC4E7322F8}" presName="parentLin" presStyleCnt="0"/>
      <dgm:spPr/>
    </dgm:pt>
    <dgm:pt modelId="{5C19B07E-2424-4D71-B5C1-67FE9D5001EA}" type="pres">
      <dgm:prSet presAssocID="{95DC2B53-0D10-47B6-9437-74AC4E7322F8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F7CB82D9-18F6-4A5E-854C-B1D85EA90346}" type="pres">
      <dgm:prSet presAssocID="{95DC2B53-0D10-47B6-9437-74AC4E7322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F79AC7-CF4A-4AE1-A4E1-08B7443BC435}" type="pres">
      <dgm:prSet presAssocID="{95DC2B53-0D10-47B6-9437-74AC4E7322F8}" presName="negativeSpace" presStyleCnt="0"/>
      <dgm:spPr/>
    </dgm:pt>
    <dgm:pt modelId="{707EDEDB-9ABB-48F7-8E4D-9ECD70CFC26C}" type="pres">
      <dgm:prSet presAssocID="{95DC2B53-0D10-47B6-9437-74AC4E7322F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057F7D-8807-47C6-8902-DA85A9E087DB}" type="pres">
      <dgm:prSet presAssocID="{D3C14C08-D8BD-4DBE-BD31-B798AD2127E2}" presName="spaceBetweenRectangles" presStyleCnt="0"/>
      <dgm:spPr/>
    </dgm:pt>
    <dgm:pt modelId="{F4EF6BBF-1056-4C0A-8B78-3FC91F1F4220}" type="pres">
      <dgm:prSet presAssocID="{6A95D5D5-BBAD-46BD-813F-3F0BD5DC7D22}" presName="parentLin" presStyleCnt="0"/>
      <dgm:spPr/>
    </dgm:pt>
    <dgm:pt modelId="{8A522D49-6B59-40BA-AE12-9D74821E2727}" type="pres">
      <dgm:prSet presAssocID="{6A95D5D5-BBAD-46BD-813F-3F0BD5DC7D2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61631111-A6CC-4471-AB18-619C41EECF4A}" type="pres">
      <dgm:prSet presAssocID="{6A95D5D5-BBAD-46BD-813F-3F0BD5DC7D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7AD0E0-A498-4D90-93BD-D681D9E3CED5}" type="pres">
      <dgm:prSet presAssocID="{6A95D5D5-BBAD-46BD-813F-3F0BD5DC7D22}" presName="negativeSpace" presStyleCnt="0"/>
      <dgm:spPr/>
    </dgm:pt>
    <dgm:pt modelId="{D7756253-9B64-4D73-8746-3020E3604C33}" type="pres">
      <dgm:prSet presAssocID="{6A95D5D5-BBAD-46BD-813F-3F0BD5DC7D2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9468588-94E5-4788-8540-048A944913E9}" type="presOf" srcId="{2BCA4377-AC85-4E2D-B2FD-C037958165DC}" destId="{935AC5E1-65E8-41AA-B37F-FB8977A2B287}" srcOrd="0" destOrd="0" presId="urn:microsoft.com/office/officeart/2005/8/layout/list1"/>
    <dgm:cxn modelId="{E2C1C5EA-E33F-4AAD-BD41-8F27B41DAA9B}" srcId="{6A95D5D5-BBAD-46BD-813F-3F0BD5DC7D22}" destId="{85DC0A89-6DB9-47B9-BDDC-291A690700B9}" srcOrd="0" destOrd="0" parTransId="{0EBC9666-C389-4EBF-802F-F7787B21FEF7}" sibTransId="{8E7D0B63-624D-4C56-937E-B51095C4662F}"/>
    <dgm:cxn modelId="{E96AD093-4CD7-495D-B666-3C2D3874C7DB}" type="presOf" srcId="{DA8DAD34-A946-4AE1-9652-23C125CB8A69}" destId="{D7756253-9B64-4D73-8746-3020E3604C33}" srcOrd="0" destOrd="3" presId="urn:microsoft.com/office/officeart/2005/8/layout/list1"/>
    <dgm:cxn modelId="{7AD182F1-BC15-4398-80D2-B01C0F30ECE6}" srcId="{2BCA4377-AC85-4E2D-B2FD-C037958165DC}" destId="{95DC2B53-0D10-47B6-9437-74AC4E7322F8}" srcOrd="0" destOrd="0" parTransId="{8E9808D5-D1A0-4F4E-ACF8-7934555DC05D}" sibTransId="{D3C14C08-D8BD-4DBE-BD31-B798AD2127E2}"/>
    <dgm:cxn modelId="{B7343453-5739-4D18-88A7-1CCF1B5F7E9D}" type="presOf" srcId="{F72DF990-584D-4313-ACE7-FEF9FF343F38}" destId="{D7756253-9B64-4D73-8746-3020E3604C33}" srcOrd="0" destOrd="1" presId="urn:microsoft.com/office/officeart/2005/8/layout/list1"/>
    <dgm:cxn modelId="{69D5654B-197E-4E05-ADD9-92A733636952}" type="presOf" srcId="{DFAF8065-7766-451A-AF57-88C2D7067BC7}" destId="{D7756253-9B64-4D73-8746-3020E3604C33}" srcOrd="0" destOrd="2" presId="urn:microsoft.com/office/officeart/2005/8/layout/list1"/>
    <dgm:cxn modelId="{578C68E7-13D5-46EB-A2B1-58D86A93467E}" type="presOf" srcId="{C81562DC-E826-483A-920C-3FBF83C06219}" destId="{707EDEDB-9ABB-48F7-8E4D-9ECD70CFC26C}" srcOrd="0" destOrd="2" presId="urn:microsoft.com/office/officeart/2005/8/layout/list1"/>
    <dgm:cxn modelId="{F1067B12-B0FE-43F7-8DB6-D295816A9B1E}" srcId="{6A95D5D5-BBAD-46BD-813F-3F0BD5DC7D22}" destId="{DA8DAD34-A946-4AE1-9652-23C125CB8A69}" srcOrd="3" destOrd="0" parTransId="{5339C692-747D-47CA-BA2A-F62A361A2A1F}" sibTransId="{2BCF1357-0F4D-4417-B6F2-6D5FD09ADB5C}"/>
    <dgm:cxn modelId="{33FDBC8B-36D6-4297-BC0D-7F65428AE98F}" type="presOf" srcId="{6A95D5D5-BBAD-46BD-813F-3F0BD5DC7D22}" destId="{61631111-A6CC-4471-AB18-619C41EECF4A}" srcOrd="1" destOrd="0" presId="urn:microsoft.com/office/officeart/2005/8/layout/list1"/>
    <dgm:cxn modelId="{E6F2B5E3-4DBE-47BB-BAAB-2B39B4979975}" type="presOf" srcId="{6A95D5D5-BBAD-46BD-813F-3F0BD5DC7D22}" destId="{8A522D49-6B59-40BA-AE12-9D74821E2727}" srcOrd="0" destOrd="0" presId="urn:microsoft.com/office/officeart/2005/8/layout/list1"/>
    <dgm:cxn modelId="{25BA8567-8EF1-4421-B7FF-C6AF290DE4C7}" srcId="{6A95D5D5-BBAD-46BD-813F-3F0BD5DC7D22}" destId="{DFAF8065-7766-451A-AF57-88C2D7067BC7}" srcOrd="2" destOrd="0" parTransId="{27AA00FF-F4C8-48D4-9BF8-A93FF1BA69B2}" sibTransId="{D9805B15-596F-4401-BAF7-0F0CF7D837DA}"/>
    <dgm:cxn modelId="{D43C9EFC-1AB1-4A92-B97A-DE2D610C946E}" srcId="{95DC2B53-0D10-47B6-9437-74AC4E7322F8}" destId="{CE4DF262-C628-479E-B083-90AB312A2489}" srcOrd="1" destOrd="0" parTransId="{87E27D07-12AA-4E79-9BA0-6057BBEBC5FF}" sibTransId="{F9A05401-A60D-4F59-8D2C-970EEE9D776D}"/>
    <dgm:cxn modelId="{66C033B3-82D6-4A24-AEA3-103555380A02}" srcId="{2BCA4377-AC85-4E2D-B2FD-C037958165DC}" destId="{6A95D5D5-BBAD-46BD-813F-3F0BD5DC7D22}" srcOrd="1" destOrd="0" parTransId="{6BFD4C55-69E6-4876-AC66-CDD15AC763A3}" sibTransId="{CFD20727-EF7A-4FE9-82DD-D6E4C9929F96}"/>
    <dgm:cxn modelId="{E522A247-BF82-4143-B3D3-F184FA5D078B}" type="presOf" srcId="{95DC2B53-0D10-47B6-9437-74AC4E7322F8}" destId="{F7CB82D9-18F6-4A5E-854C-B1D85EA90346}" srcOrd="1" destOrd="0" presId="urn:microsoft.com/office/officeart/2005/8/layout/list1"/>
    <dgm:cxn modelId="{2FB354F6-9F41-4419-A47F-B0ABFB9CDB62}" type="presOf" srcId="{85DC0A89-6DB9-47B9-BDDC-291A690700B9}" destId="{D7756253-9B64-4D73-8746-3020E3604C33}" srcOrd="0" destOrd="0" presId="urn:microsoft.com/office/officeart/2005/8/layout/list1"/>
    <dgm:cxn modelId="{C72E5F7C-95EE-462D-8489-4AD35F8AE5E6}" type="presOf" srcId="{8BC16755-1FCA-4E0A-A4A6-CB604DCD30DF}" destId="{707EDEDB-9ABB-48F7-8E4D-9ECD70CFC26C}" srcOrd="0" destOrd="0" presId="urn:microsoft.com/office/officeart/2005/8/layout/list1"/>
    <dgm:cxn modelId="{AEF9241B-3DB9-4CC2-90BA-D6B710F8D5A1}" type="presOf" srcId="{CE4DF262-C628-479E-B083-90AB312A2489}" destId="{707EDEDB-9ABB-48F7-8E4D-9ECD70CFC26C}" srcOrd="0" destOrd="1" presId="urn:microsoft.com/office/officeart/2005/8/layout/list1"/>
    <dgm:cxn modelId="{0EACCB7D-0517-4723-B70F-04182A3399D1}" type="presOf" srcId="{95DC2B53-0D10-47B6-9437-74AC4E7322F8}" destId="{5C19B07E-2424-4D71-B5C1-67FE9D5001EA}" srcOrd="0" destOrd="0" presId="urn:microsoft.com/office/officeart/2005/8/layout/list1"/>
    <dgm:cxn modelId="{1A3B61F6-65ED-4BF1-9A7C-B8705C8C0AD1}" srcId="{95DC2B53-0D10-47B6-9437-74AC4E7322F8}" destId="{C81562DC-E826-483A-920C-3FBF83C06219}" srcOrd="2" destOrd="0" parTransId="{C2399912-5FAC-4E16-B838-FAFA840AEF2B}" sibTransId="{B76B280F-E0BE-4F45-9F34-AA46596839C5}"/>
    <dgm:cxn modelId="{785F0FDA-A5CA-49A1-9512-1A2F47DFED9B}" srcId="{95DC2B53-0D10-47B6-9437-74AC4E7322F8}" destId="{8BC16755-1FCA-4E0A-A4A6-CB604DCD30DF}" srcOrd="0" destOrd="0" parTransId="{35066B4A-3005-49EE-B0CF-4EDAF5861171}" sibTransId="{64E6260F-9749-49B5-831E-579BA3FB4337}"/>
    <dgm:cxn modelId="{02FC63EB-46DD-4F02-9E44-7776B9EABCEC}" srcId="{6A95D5D5-BBAD-46BD-813F-3F0BD5DC7D22}" destId="{F72DF990-584D-4313-ACE7-FEF9FF343F38}" srcOrd="1" destOrd="0" parTransId="{196C489B-2D5E-41D2-B2F7-7CB98053027D}" sibTransId="{91628307-9606-4FA9-97CA-96DEF344C96E}"/>
    <dgm:cxn modelId="{5AFA03EE-C1FE-4E65-9A97-37E16EBC7F46}" type="presParOf" srcId="{935AC5E1-65E8-41AA-B37F-FB8977A2B287}" destId="{292DB6B5-E3F5-43D8-A8AC-BDCD568D1659}" srcOrd="0" destOrd="0" presId="urn:microsoft.com/office/officeart/2005/8/layout/list1"/>
    <dgm:cxn modelId="{49463A94-13B0-4072-BE7C-5E9F4027A778}" type="presParOf" srcId="{292DB6B5-E3F5-43D8-A8AC-BDCD568D1659}" destId="{5C19B07E-2424-4D71-B5C1-67FE9D5001EA}" srcOrd="0" destOrd="0" presId="urn:microsoft.com/office/officeart/2005/8/layout/list1"/>
    <dgm:cxn modelId="{B3A709DB-550D-45B0-8546-61F3DD9E4F74}" type="presParOf" srcId="{292DB6B5-E3F5-43D8-A8AC-BDCD568D1659}" destId="{F7CB82D9-18F6-4A5E-854C-B1D85EA90346}" srcOrd="1" destOrd="0" presId="urn:microsoft.com/office/officeart/2005/8/layout/list1"/>
    <dgm:cxn modelId="{814A6A92-1AB1-4CF9-AE66-E2027D4B7318}" type="presParOf" srcId="{935AC5E1-65E8-41AA-B37F-FB8977A2B287}" destId="{CDF79AC7-CF4A-4AE1-A4E1-08B7443BC435}" srcOrd="1" destOrd="0" presId="urn:microsoft.com/office/officeart/2005/8/layout/list1"/>
    <dgm:cxn modelId="{313FE146-94B8-4532-BEC9-2CCA49DCE68D}" type="presParOf" srcId="{935AC5E1-65E8-41AA-B37F-FB8977A2B287}" destId="{707EDEDB-9ABB-48F7-8E4D-9ECD70CFC26C}" srcOrd="2" destOrd="0" presId="urn:microsoft.com/office/officeart/2005/8/layout/list1"/>
    <dgm:cxn modelId="{AC31CE01-C242-4AB9-AB40-A56D7AF523F3}" type="presParOf" srcId="{935AC5E1-65E8-41AA-B37F-FB8977A2B287}" destId="{86057F7D-8807-47C6-8902-DA85A9E087DB}" srcOrd="3" destOrd="0" presId="urn:microsoft.com/office/officeart/2005/8/layout/list1"/>
    <dgm:cxn modelId="{183D552C-903F-4F2A-BDAB-7D6C31C397E3}" type="presParOf" srcId="{935AC5E1-65E8-41AA-B37F-FB8977A2B287}" destId="{F4EF6BBF-1056-4C0A-8B78-3FC91F1F4220}" srcOrd="4" destOrd="0" presId="urn:microsoft.com/office/officeart/2005/8/layout/list1"/>
    <dgm:cxn modelId="{D55AF8AB-499B-4FB3-868C-0177BAEF39FA}" type="presParOf" srcId="{F4EF6BBF-1056-4C0A-8B78-3FC91F1F4220}" destId="{8A522D49-6B59-40BA-AE12-9D74821E2727}" srcOrd="0" destOrd="0" presId="urn:microsoft.com/office/officeart/2005/8/layout/list1"/>
    <dgm:cxn modelId="{E2322DF9-4BE9-48F4-8EA7-B7EADA207FEC}" type="presParOf" srcId="{F4EF6BBF-1056-4C0A-8B78-3FC91F1F4220}" destId="{61631111-A6CC-4471-AB18-619C41EECF4A}" srcOrd="1" destOrd="0" presId="urn:microsoft.com/office/officeart/2005/8/layout/list1"/>
    <dgm:cxn modelId="{59FA9C0E-9F6A-4459-9F6C-EF09F6393309}" type="presParOf" srcId="{935AC5E1-65E8-41AA-B37F-FB8977A2B287}" destId="{807AD0E0-A498-4D90-93BD-D681D9E3CED5}" srcOrd="5" destOrd="0" presId="urn:microsoft.com/office/officeart/2005/8/layout/list1"/>
    <dgm:cxn modelId="{6D8F2B62-60E9-45F2-A4F0-0650BF3D0F73}" type="presParOf" srcId="{935AC5E1-65E8-41AA-B37F-FB8977A2B287}" destId="{D7756253-9B64-4D73-8746-3020E3604C3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0EC2ED-037D-4837-8783-6C6E77C79926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id-ID"/>
        </a:p>
      </dgm:t>
    </dgm:pt>
    <dgm:pt modelId="{1E4A3AE5-2392-4233-BF20-42E2BD2BE6F7}">
      <dgm:prSet/>
      <dgm:spPr/>
      <dgm:t>
        <a:bodyPr/>
        <a:lstStyle/>
        <a:p>
          <a:pPr rtl="0"/>
          <a:r>
            <a:rPr lang="id-ID" smtClean="0"/>
            <a:t>Asosiasi atau pihak lain yang diakui OJK sebagai penyelenggara PPL wajib:</a:t>
          </a:r>
          <a:endParaRPr lang="id-ID"/>
        </a:p>
      </dgm:t>
    </dgm:pt>
    <dgm:pt modelId="{17869424-AFBE-4F6C-9A0D-4DFC69721229}" type="parTrans" cxnId="{6C9F3D8E-EB5E-4B0E-8F3B-F5FDA29A953B}">
      <dgm:prSet/>
      <dgm:spPr/>
      <dgm:t>
        <a:bodyPr/>
        <a:lstStyle/>
        <a:p>
          <a:endParaRPr lang="id-ID"/>
        </a:p>
      </dgm:t>
    </dgm:pt>
    <dgm:pt modelId="{C5A8F6DE-FDFB-4875-AC9F-DC4FF7A3D1BB}" type="sibTrans" cxnId="{6C9F3D8E-EB5E-4B0E-8F3B-F5FDA29A953B}">
      <dgm:prSet/>
      <dgm:spPr/>
      <dgm:t>
        <a:bodyPr/>
        <a:lstStyle/>
        <a:p>
          <a:endParaRPr lang="id-ID"/>
        </a:p>
      </dgm:t>
    </dgm:pt>
    <dgm:pt modelId="{CB50A223-B6D6-4115-9A84-591821348E61}">
      <dgm:prSet/>
      <dgm:spPr/>
      <dgm:t>
        <a:bodyPr/>
        <a:lstStyle/>
        <a:p>
          <a:pPr rtl="0"/>
          <a:r>
            <a:rPr lang="id-ID" dirty="0" smtClean="0"/>
            <a:t>Mencatat Pemegang Izin yang mendaftar untuk mengikuti PPL</a:t>
          </a:r>
          <a:endParaRPr lang="id-ID" dirty="0"/>
        </a:p>
      </dgm:t>
    </dgm:pt>
    <dgm:pt modelId="{020DCB51-C622-4412-B041-5EBD55327272}" type="parTrans" cxnId="{7CD6BCF7-3398-48E0-BC72-F733F515D5A8}">
      <dgm:prSet/>
      <dgm:spPr/>
      <dgm:t>
        <a:bodyPr/>
        <a:lstStyle/>
        <a:p>
          <a:endParaRPr lang="id-ID"/>
        </a:p>
      </dgm:t>
    </dgm:pt>
    <dgm:pt modelId="{9439D1D8-790A-4654-940F-5F8C4B751F51}" type="sibTrans" cxnId="{7CD6BCF7-3398-48E0-BC72-F733F515D5A8}">
      <dgm:prSet/>
      <dgm:spPr/>
      <dgm:t>
        <a:bodyPr/>
        <a:lstStyle/>
        <a:p>
          <a:endParaRPr lang="id-ID"/>
        </a:p>
      </dgm:t>
    </dgm:pt>
    <dgm:pt modelId="{AC2479EC-6B0D-4F84-8979-16E3D9B63B44}">
      <dgm:prSet/>
      <dgm:spPr/>
      <dgm:t>
        <a:bodyPr/>
        <a:lstStyle/>
        <a:p>
          <a:pPr rtl="0"/>
          <a:r>
            <a:rPr lang="id-ID" smtClean="0"/>
            <a:t>Memberikan bukti pendaftaran kepada Pemegang izin yang mendaftar untuk mengikuti PPL</a:t>
          </a:r>
          <a:endParaRPr lang="id-ID"/>
        </a:p>
      </dgm:t>
    </dgm:pt>
    <dgm:pt modelId="{98CC172D-E366-4F4D-8882-9168536224BA}" type="parTrans" cxnId="{2254A4A2-6509-4307-91A8-CAB1349724DE}">
      <dgm:prSet/>
      <dgm:spPr/>
      <dgm:t>
        <a:bodyPr/>
        <a:lstStyle/>
        <a:p>
          <a:endParaRPr lang="id-ID"/>
        </a:p>
      </dgm:t>
    </dgm:pt>
    <dgm:pt modelId="{25A50B7B-E40B-4208-8BE6-5E7993E1F25D}" type="sibTrans" cxnId="{2254A4A2-6509-4307-91A8-CAB1349724DE}">
      <dgm:prSet/>
      <dgm:spPr/>
      <dgm:t>
        <a:bodyPr/>
        <a:lstStyle/>
        <a:p>
          <a:endParaRPr lang="id-ID"/>
        </a:p>
      </dgm:t>
    </dgm:pt>
    <dgm:pt modelId="{30309160-4921-4399-B697-7AE344FBD272}" type="pres">
      <dgm:prSet presAssocID="{2D0EC2ED-037D-4837-8783-6C6E77C7992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10C2AA-24AF-4624-B7DB-2C3442CB7734}" type="pres">
      <dgm:prSet presAssocID="{1E4A3AE5-2392-4233-BF20-42E2BD2BE6F7}" presName="compNode" presStyleCnt="0"/>
      <dgm:spPr/>
    </dgm:pt>
    <dgm:pt modelId="{F9B7EC89-7A21-407C-A04E-941281786A65}" type="pres">
      <dgm:prSet presAssocID="{1E4A3AE5-2392-4233-BF20-42E2BD2BE6F7}" presName="aNode" presStyleLbl="bgShp" presStyleIdx="0" presStyleCnt="1" custLinFactNeighborY="2989"/>
      <dgm:spPr/>
      <dgm:t>
        <a:bodyPr/>
        <a:lstStyle/>
        <a:p>
          <a:endParaRPr lang="id-ID"/>
        </a:p>
      </dgm:t>
    </dgm:pt>
    <dgm:pt modelId="{D07AEC07-5A30-4A51-A195-C30A7A35824C}" type="pres">
      <dgm:prSet presAssocID="{1E4A3AE5-2392-4233-BF20-42E2BD2BE6F7}" presName="textNode" presStyleLbl="bgShp" presStyleIdx="0" presStyleCnt="1"/>
      <dgm:spPr/>
      <dgm:t>
        <a:bodyPr/>
        <a:lstStyle/>
        <a:p>
          <a:endParaRPr lang="id-ID"/>
        </a:p>
      </dgm:t>
    </dgm:pt>
    <dgm:pt modelId="{0C9F58D3-032B-4214-9A27-708A0640FCC6}" type="pres">
      <dgm:prSet presAssocID="{1E4A3AE5-2392-4233-BF20-42E2BD2BE6F7}" presName="compChildNode" presStyleCnt="0"/>
      <dgm:spPr/>
    </dgm:pt>
    <dgm:pt modelId="{CBF33215-F0AA-49EA-8E01-61E6E76E5813}" type="pres">
      <dgm:prSet presAssocID="{1E4A3AE5-2392-4233-BF20-42E2BD2BE6F7}" presName="theInnerList" presStyleCnt="0"/>
      <dgm:spPr/>
    </dgm:pt>
    <dgm:pt modelId="{E9E0A9DC-63FD-4E09-808F-D92603A787ED}" type="pres">
      <dgm:prSet presAssocID="{CB50A223-B6D6-4115-9A84-591821348E6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371784-8E76-43CC-974E-E25AC5A50520}" type="pres">
      <dgm:prSet presAssocID="{CB50A223-B6D6-4115-9A84-591821348E61}" presName="aSpace2" presStyleCnt="0"/>
      <dgm:spPr/>
    </dgm:pt>
    <dgm:pt modelId="{3C2AF5CE-5ACE-4A54-B3F6-1487BC3300DD}" type="pres">
      <dgm:prSet presAssocID="{AC2479EC-6B0D-4F84-8979-16E3D9B63B4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C9F3D8E-EB5E-4B0E-8F3B-F5FDA29A953B}" srcId="{2D0EC2ED-037D-4837-8783-6C6E77C79926}" destId="{1E4A3AE5-2392-4233-BF20-42E2BD2BE6F7}" srcOrd="0" destOrd="0" parTransId="{17869424-AFBE-4F6C-9A0D-4DFC69721229}" sibTransId="{C5A8F6DE-FDFB-4875-AC9F-DC4FF7A3D1BB}"/>
    <dgm:cxn modelId="{988D9844-9382-4D7D-A816-E6F3608C73C1}" type="presOf" srcId="{2D0EC2ED-037D-4837-8783-6C6E77C79926}" destId="{30309160-4921-4399-B697-7AE344FBD272}" srcOrd="0" destOrd="0" presId="urn:microsoft.com/office/officeart/2005/8/layout/lProcess2"/>
    <dgm:cxn modelId="{FB21470E-6134-42B1-9B2B-B5FF15A6AE5E}" type="presOf" srcId="{1E4A3AE5-2392-4233-BF20-42E2BD2BE6F7}" destId="{D07AEC07-5A30-4A51-A195-C30A7A35824C}" srcOrd="1" destOrd="0" presId="urn:microsoft.com/office/officeart/2005/8/layout/lProcess2"/>
    <dgm:cxn modelId="{50C591F8-5E96-4488-88B3-8BD68FDA25D5}" type="presOf" srcId="{AC2479EC-6B0D-4F84-8979-16E3D9B63B44}" destId="{3C2AF5CE-5ACE-4A54-B3F6-1487BC3300DD}" srcOrd="0" destOrd="0" presId="urn:microsoft.com/office/officeart/2005/8/layout/lProcess2"/>
    <dgm:cxn modelId="{2254A4A2-6509-4307-91A8-CAB1349724DE}" srcId="{1E4A3AE5-2392-4233-BF20-42E2BD2BE6F7}" destId="{AC2479EC-6B0D-4F84-8979-16E3D9B63B44}" srcOrd="1" destOrd="0" parTransId="{98CC172D-E366-4F4D-8882-9168536224BA}" sibTransId="{25A50B7B-E40B-4208-8BE6-5E7993E1F25D}"/>
    <dgm:cxn modelId="{7CD6BCF7-3398-48E0-BC72-F733F515D5A8}" srcId="{1E4A3AE5-2392-4233-BF20-42E2BD2BE6F7}" destId="{CB50A223-B6D6-4115-9A84-591821348E61}" srcOrd="0" destOrd="0" parTransId="{020DCB51-C622-4412-B041-5EBD55327272}" sibTransId="{9439D1D8-790A-4654-940F-5F8C4B751F51}"/>
    <dgm:cxn modelId="{689A0507-B980-48D4-B9DD-5352C3CFE185}" type="presOf" srcId="{CB50A223-B6D6-4115-9A84-591821348E61}" destId="{E9E0A9DC-63FD-4E09-808F-D92603A787ED}" srcOrd="0" destOrd="0" presId="urn:microsoft.com/office/officeart/2005/8/layout/lProcess2"/>
    <dgm:cxn modelId="{9DAAFB02-4C5D-4E78-A81C-54964897BD68}" type="presOf" srcId="{1E4A3AE5-2392-4233-BF20-42E2BD2BE6F7}" destId="{F9B7EC89-7A21-407C-A04E-941281786A65}" srcOrd="0" destOrd="0" presId="urn:microsoft.com/office/officeart/2005/8/layout/lProcess2"/>
    <dgm:cxn modelId="{840DDFC1-EB17-4B46-913D-C75B30FB1442}" type="presParOf" srcId="{30309160-4921-4399-B697-7AE344FBD272}" destId="{CC10C2AA-24AF-4624-B7DB-2C3442CB7734}" srcOrd="0" destOrd="0" presId="urn:microsoft.com/office/officeart/2005/8/layout/lProcess2"/>
    <dgm:cxn modelId="{5EC3BF69-9915-4CAC-A7F6-CF920F92FF76}" type="presParOf" srcId="{CC10C2AA-24AF-4624-B7DB-2C3442CB7734}" destId="{F9B7EC89-7A21-407C-A04E-941281786A65}" srcOrd="0" destOrd="0" presId="urn:microsoft.com/office/officeart/2005/8/layout/lProcess2"/>
    <dgm:cxn modelId="{62390389-2876-4C6E-87C1-FBEF20FD755D}" type="presParOf" srcId="{CC10C2AA-24AF-4624-B7DB-2C3442CB7734}" destId="{D07AEC07-5A30-4A51-A195-C30A7A35824C}" srcOrd="1" destOrd="0" presId="urn:microsoft.com/office/officeart/2005/8/layout/lProcess2"/>
    <dgm:cxn modelId="{FEAE967D-9944-442A-994F-963A8939959D}" type="presParOf" srcId="{CC10C2AA-24AF-4624-B7DB-2C3442CB7734}" destId="{0C9F58D3-032B-4214-9A27-708A0640FCC6}" srcOrd="2" destOrd="0" presId="urn:microsoft.com/office/officeart/2005/8/layout/lProcess2"/>
    <dgm:cxn modelId="{2CB1599C-5184-403D-8188-701704BDAB72}" type="presParOf" srcId="{0C9F58D3-032B-4214-9A27-708A0640FCC6}" destId="{CBF33215-F0AA-49EA-8E01-61E6E76E5813}" srcOrd="0" destOrd="0" presId="urn:microsoft.com/office/officeart/2005/8/layout/lProcess2"/>
    <dgm:cxn modelId="{6B760EAC-4027-4D1E-956F-F6949FE2F66E}" type="presParOf" srcId="{CBF33215-F0AA-49EA-8E01-61E6E76E5813}" destId="{E9E0A9DC-63FD-4E09-808F-D92603A787ED}" srcOrd="0" destOrd="0" presId="urn:microsoft.com/office/officeart/2005/8/layout/lProcess2"/>
    <dgm:cxn modelId="{7C6056E0-AF39-462D-AE57-813B8AEAAE34}" type="presParOf" srcId="{CBF33215-F0AA-49EA-8E01-61E6E76E5813}" destId="{10371784-8E76-43CC-974E-E25AC5A50520}" srcOrd="1" destOrd="0" presId="urn:microsoft.com/office/officeart/2005/8/layout/lProcess2"/>
    <dgm:cxn modelId="{65C792F6-D92B-4100-BF27-5520396F68FD}" type="presParOf" srcId="{CBF33215-F0AA-49EA-8E01-61E6E76E5813}" destId="{3C2AF5CE-5ACE-4A54-B3F6-1487BC3300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C0440-9545-4C1A-9EF1-A916E7CB3529}">
      <dsp:nvSpPr>
        <dsp:cNvPr id="0" name=""/>
        <dsp:cNvSpPr/>
      </dsp:nvSpPr>
      <dsp:spPr>
        <a:xfrm rot="5400000">
          <a:off x="5090553" y="-2079593"/>
          <a:ext cx="797912" cy="5227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Peraturan tentang Perizinan Wakil Penjamin Emisi Efek dan Wakil Perantara Pedagang Efek</a:t>
          </a:r>
          <a:endParaRPr lang="en-US" sz="1500" kern="1200" dirty="0"/>
        </a:p>
      </dsp:txBody>
      <dsp:txXfrm rot="-5400000">
        <a:off x="2875536" y="174375"/>
        <a:ext cx="5188996" cy="720010"/>
      </dsp:txXfrm>
    </dsp:sp>
    <dsp:sp modelId="{475D07F8-3AA1-4D4F-BCAC-14EAA8EA8B3A}">
      <dsp:nvSpPr>
        <dsp:cNvPr id="0" name=""/>
        <dsp:cNvSpPr/>
      </dsp:nvSpPr>
      <dsp:spPr>
        <a:xfrm>
          <a:off x="0" y="16944"/>
          <a:ext cx="2875535" cy="1066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POJK 27/POJK.04/2014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2081" y="69025"/>
        <a:ext cx="2771373" cy="962726"/>
      </dsp:txXfrm>
    </dsp:sp>
    <dsp:sp modelId="{0FE5B7FE-D1AC-4C14-A8CA-78303405EEA4}">
      <dsp:nvSpPr>
        <dsp:cNvPr id="0" name=""/>
        <dsp:cNvSpPr/>
      </dsp:nvSpPr>
      <dsp:spPr>
        <a:xfrm rot="5400000">
          <a:off x="5063236" y="-981951"/>
          <a:ext cx="797912" cy="519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Peraturan Tentang Segmentasi Perizinan Wakil Perantara Pedagang Efek </a:t>
          </a:r>
          <a:endParaRPr lang="en-US" sz="1500" kern="1200" dirty="0"/>
        </a:p>
      </dsp:txBody>
      <dsp:txXfrm rot="-5400000">
        <a:off x="2863853" y="1256383"/>
        <a:ext cx="5157729" cy="720010"/>
      </dsp:txXfrm>
    </dsp:sp>
    <dsp:sp modelId="{C357DDE4-CF86-418C-8E7A-60BCEC947DC8}">
      <dsp:nvSpPr>
        <dsp:cNvPr id="0" name=""/>
        <dsp:cNvSpPr/>
      </dsp:nvSpPr>
      <dsp:spPr>
        <a:xfrm>
          <a:off x="0" y="1101686"/>
          <a:ext cx="2863851" cy="99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POJK 22/POJK.04/2016</a:t>
          </a:r>
          <a:endParaRPr lang="en-US" sz="1800" kern="1200" dirty="0"/>
        </a:p>
      </dsp:txBody>
      <dsp:txXfrm>
        <a:off x="48689" y="1150375"/>
        <a:ext cx="2766473" cy="900012"/>
      </dsp:txXfrm>
    </dsp:sp>
    <dsp:sp modelId="{E2D47AF6-E114-49DC-BD78-10AABAE3E0E9}">
      <dsp:nvSpPr>
        <dsp:cNvPr id="0" name=""/>
        <dsp:cNvSpPr/>
      </dsp:nvSpPr>
      <dsp:spPr>
        <a:xfrm rot="5400000">
          <a:off x="5122517" y="65308"/>
          <a:ext cx="797912" cy="519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Sistem Perizinan Terintegrasi OJK</a:t>
          </a:r>
          <a:endParaRPr lang="en-US" sz="1500" kern="1200" dirty="0"/>
        </a:p>
      </dsp:txBody>
      <dsp:txXfrm rot="-5400000">
        <a:off x="2923134" y="2303643"/>
        <a:ext cx="5157729" cy="720010"/>
      </dsp:txXfrm>
    </dsp:sp>
    <dsp:sp modelId="{036FFAC1-4E4A-4F27-A9DE-84C2493A2477}">
      <dsp:nvSpPr>
        <dsp:cNvPr id="0" name=""/>
        <dsp:cNvSpPr/>
      </dsp:nvSpPr>
      <dsp:spPr>
        <a:xfrm>
          <a:off x="0" y="2164953"/>
          <a:ext cx="2923133" cy="99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SPRINT</a:t>
          </a:r>
          <a:endParaRPr lang="en-US" sz="3200" kern="1200" dirty="0"/>
        </a:p>
      </dsp:txBody>
      <dsp:txXfrm>
        <a:off x="48689" y="2213642"/>
        <a:ext cx="2825755" cy="900012"/>
      </dsp:txXfrm>
    </dsp:sp>
    <dsp:sp modelId="{6308D1BB-1FB2-4C75-8FE6-067B07911934}">
      <dsp:nvSpPr>
        <dsp:cNvPr id="0" name=""/>
        <dsp:cNvSpPr/>
      </dsp:nvSpPr>
      <dsp:spPr>
        <a:xfrm rot="5400000">
          <a:off x="5122517" y="1112568"/>
          <a:ext cx="797912" cy="519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>
              <a:effectLst/>
            </a:rPr>
            <a:t>Surat Edaran Tentang Penyelenggaraan Program Pendidikan Berkelanjutan Bagi Wakil Penjamin Emisi Efek Dan Wakil Perantara Pedagang Efek</a:t>
          </a:r>
          <a:endParaRPr lang="en-US" sz="1500" kern="1200" dirty="0"/>
        </a:p>
      </dsp:txBody>
      <dsp:txXfrm rot="-5400000">
        <a:off x="2923134" y="3350903"/>
        <a:ext cx="5157729" cy="720010"/>
      </dsp:txXfrm>
    </dsp:sp>
    <dsp:sp modelId="{3F649725-26A1-4E1E-9218-2D8A0D60F3F7}">
      <dsp:nvSpPr>
        <dsp:cNvPr id="0" name=""/>
        <dsp:cNvSpPr/>
      </dsp:nvSpPr>
      <dsp:spPr>
        <a:xfrm>
          <a:off x="0" y="3212213"/>
          <a:ext cx="2923133" cy="99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 45/SEOJK.04/2016</a:t>
          </a:r>
          <a:endParaRPr lang="en-US" sz="2000" kern="1200" dirty="0"/>
        </a:p>
      </dsp:txBody>
      <dsp:txXfrm>
        <a:off x="48689" y="3260902"/>
        <a:ext cx="2825755" cy="900012"/>
      </dsp:txXfrm>
    </dsp:sp>
    <dsp:sp modelId="{91B14F0F-C775-4546-A13A-28BABE88C8EF}">
      <dsp:nvSpPr>
        <dsp:cNvPr id="0" name=""/>
        <dsp:cNvSpPr/>
      </dsp:nvSpPr>
      <dsp:spPr>
        <a:xfrm rot="5400000">
          <a:off x="5122517" y="2159828"/>
          <a:ext cx="797912" cy="51966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Surat Edaran Tentang  Pengakuan terhadap Asosiasi Wakil Penjamin Emisi Efek dan Wakil Perantara pedagang Efek</a:t>
          </a:r>
          <a:endParaRPr lang="en-US" sz="1500" kern="1200" dirty="0"/>
        </a:p>
      </dsp:txBody>
      <dsp:txXfrm rot="-5400000">
        <a:off x="2923134" y="4398163"/>
        <a:ext cx="5157729" cy="720010"/>
      </dsp:txXfrm>
    </dsp:sp>
    <dsp:sp modelId="{FA0224C5-0C6B-43E9-88E2-7ABA8A5BEA21}">
      <dsp:nvSpPr>
        <dsp:cNvPr id="0" name=""/>
        <dsp:cNvSpPr/>
      </dsp:nvSpPr>
      <dsp:spPr>
        <a:xfrm>
          <a:off x="0" y="4259473"/>
          <a:ext cx="2923133" cy="99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 17/SEOJK.04/2016</a:t>
          </a:r>
          <a:endParaRPr lang="en-US" sz="2000" kern="1200" dirty="0"/>
        </a:p>
      </dsp:txBody>
      <dsp:txXfrm>
        <a:off x="48689" y="4308162"/>
        <a:ext cx="2825755" cy="900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7493-D69C-4885-A50F-0B688B4B7EC0}">
      <dsp:nvSpPr>
        <dsp:cNvPr id="0" name=""/>
        <dsp:cNvSpPr/>
      </dsp:nvSpPr>
      <dsp:spPr>
        <a:xfrm>
          <a:off x="5593" y="0"/>
          <a:ext cx="5380632" cy="46503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kern="1200" dirty="0" smtClean="0"/>
            <a:t>Tatap Muka</a:t>
          </a:r>
          <a:endParaRPr lang="id-ID" sz="5800" kern="1200" dirty="0"/>
        </a:p>
      </dsp:txBody>
      <dsp:txXfrm>
        <a:off x="5593" y="0"/>
        <a:ext cx="5380632" cy="1395098"/>
      </dsp:txXfrm>
    </dsp:sp>
    <dsp:sp modelId="{29E7708D-1AD4-48B5-85F2-FEBA2D258E67}">
      <dsp:nvSpPr>
        <dsp:cNvPr id="0" name=""/>
        <dsp:cNvSpPr/>
      </dsp:nvSpPr>
      <dsp:spPr>
        <a:xfrm>
          <a:off x="543656" y="1395325"/>
          <a:ext cx="4304506" cy="446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pelatihan;</a:t>
          </a:r>
          <a:endParaRPr lang="id-ID" sz="2000" kern="1200" dirty="0"/>
        </a:p>
      </dsp:txBody>
      <dsp:txXfrm>
        <a:off x="556733" y="1408402"/>
        <a:ext cx="4278352" cy="420316"/>
      </dsp:txXfrm>
    </dsp:sp>
    <dsp:sp modelId="{D23550CA-27E4-440F-8F8B-EC8F05AC42FA}">
      <dsp:nvSpPr>
        <dsp:cNvPr id="0" name=""/>
        <dsp:cNvSpPr/>
      </dsp:nvSpPr>
      <dsp:spPr>
        <a:xfrm>
          <a:off x="543656" y="1910483"/>
          <a:ext cx="4304506" cy="446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lokakarya;</a:t>
          </a:r>
          <a:endParaRPr lang="id-ID" sz="2000" kern="1200"/>
        </a:p>
      </dsp:txBody>
      <dsp:txXfrm>
        <a:off x="556733" y="1923560"/>
        <a:ext cx="4278352" cy="420316"/>
      </dsp:txXfrm>
    </dsp:sp>
    <dsp:sp modelId="{21F19F79-618F-44D6-B261-2BCC4408E5F8}">
      <dsp:nvSpPr>
        <dsp:cNvPr id="0" name=""/>
        <dsp:cNvSpPr/>
      </dsp:nvSpPr>
      <dsp:spPr>
        <a:xfrm>
          <a:off x="543656" y="2425641"/>
          <a:ext cx="4304506" cy="446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diskusi panel;</a:t>
          </a:r>
          <a:endParaRPr lang="id-ID" sz="2000" kern="1200" dirty="0"/>
        </a:p>
      </dsp:txBody>
      <dsp:txXfrm>
        <a:off x="556733" y="2438718"/>
        <a:ext cx="4278352" cy="420316"/>
      </dsp:txXfrm>
    </dsp:sp>
    <dsp:sp modelId="{47A0DFA8-4D8D-465B-AF3E-0B546D6823EF}">
      <dsp:nvSpPr>
        <dsp:cNvPr id="0" name=""/>
        <dsp:cNvSpPr/>
      </dsp:nvSpPr>
      <dsp:spPr>
        <a:xfrm>
          <a:off x="543656" y="2940798"/>
          <a:ext cx="4304506" cy="446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seminar;</a:t>
          </a:r>
          <a:endParaRPr lang="id-ID" sz="2000" kern="1200"/>
        </a:p>
      </dsp:txBody>
      <dsp:txXfrm>
        <a:off x="556733" y="2953875"/>
        <a:ext cx="4278352" cy="420316"/>
      </dsp:txXfrm>
    </dsp:sp>
    <dsp:sp modelId="{9D4FFB53-957B-4DC7-A00F-C0A5BB663EFD}">
      <dsp:nvSpPr>
        <dsp:cNvPr id="0" name=""/>
        <dsp:cNvSpPr/>
      </dsp:nvSpPr>
      <dsp:spPr>
        <a:xfrm>
          <a:off x="543656" y="3455956"/>
          <a:ext cx="4304506" cy="446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konferensi; atau</a:t>
          </a:r>
          <a:endParaRPr lang="id-ID" sz="2000" kern="1200" dirty="0"/>
        </a:p>
      </dsp:txBody>
      <dsp:txXfrm>
        <a:off x="556733" y="3469033"/>
        <a:ext cx="4278352" cy="420316"/>
      </dsp:txXfrm>
    </dsp:sp>
    <dsp:sp modelId="{D14E3756-33ED-478D-850B-6ACCCFFD70D9}">
      <dsp:nvSpPr>
        <dsp:cNvPr id="0" name=""/>
        <dsp:cNvSpPr/>
      </dsp:nvSpPr>
      <dsp:spPr>
        <a:xfrm>
          <a:off x="543656" y="3971114"/>
          <a:ext cx="4304506" cy="446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simposium</a:t>
          </a:r>
          <a:endParaRPr lang="id-ID" sz="2000" kern="1200" dirty="0"/>
        </a:p>
      </dsp:txBody>
      <dsp:txXfrm>
        <a:off x="556733" y="3984191"/>
        <a:ext cx="4278352" cy="420316"/>
      </dsp:txXfrm>
    </dsp:sp>
    <dsp:sp modelId="{F6A4583D-F807-4830-9E06-CE2F74572A3E}">
      <dsp:nvSpPr>
        <dsp:cNvPr id="0" name=""/>
        <dsp:cNvSpPr/>
      </dsp:nvSpPr>
      <dsp:spPr>
        <a:xfrm>
          <a:off x="5789773" y="0"/>
          <a:ext cx="5380632" cy="46503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kern="1200" dirty="0" smtClean="0"/>
            <a:t>Non Tatap Muka</a:t>
          </a:r>
          <a:endParaRPr lang="id-ID" sz="5800" kern="1200" dirty="0"/>
        </a:p>
      </dsp:txBody>
      <dsp:txXfrm>
        <a:off x="5789773" y="0"/>
        <a:ext cx="5380632" cy="1395098"/>
      </dsp:txXfrm>
    </dsp:sp>
    <dsp:sp modelId="{AD6D4DB6-05E9-4751-B234-C0216E1C53D2}">
      <dsp:nvSpPr>
        <dsp:cNvPr id="0" name=""/>
        <dsp:cNvSpPr/>
      </dsp:nvSpPr>
      <dsp:spPr>
        <a:xfrm>
          <a:off x="6327837" y="1395211"/>
          <a:ext cx="4304506" cy="677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penulisan artikel, makalah, atau buku yang dipublikasikan;</a:t>
          </a:r>
          <a:endParaRPr lang="id-ID" sz="2000" kern="1200" dirty="0"/>
        </a:p>
      </dsp:txBody>
      <dsp:txXfrm>
        <a:off x="6347679" y="1415053"/>
        <a:ext cx="4264822" cy="637769"/>
      </dsp:txXfrm>
    </dsp:sp>
    <dsp:sp modelId="{64DB9A69-8486-40EE-9DCF-B0CB5BF6CB80}">
      <dsp:nvSpPr>
        <dsp:cNvPr id="0" name=""/>
        <dsp:cNvSpPr/>
      </dsp:nvSpPr>
      <dsp:spPr>
        <a:xfrm>
          <a:off x="6327837" y="2176889"/>
          <a:ext cx="4304506" cy="677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riset profesional atau studi;</a:t>
          </a:r>
          <a:endParaRPr lang="id-ID" sz="2000" kern="1200" dirty="0"/>
        </a:p>
      </dsp:txBody>
      <dsp:txXfrm>
        <a:off x="6347679" y="2196731"/>
        <a:ext cx="4264822" cy="637769"/>
      </dsp:txXfrm>
    </dsp:sp>
    <dsp:sp modelId="{8835AFC6-3FCE-4721-B593-836D1967FFD8}">
      <dsp:nvSpPr>
        <dsp:cNvPr id="0" name=""/>
        <dsp:cNvSpPr/>
      </dsp:nvSpPr>
      <dsp:spPr>
        <a:xfrm>
          <a:off x="6327837" y="2958566"/>
          <a:ext cx="4304506" cy="677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Pelatihan dan pengujian melalui media elektronik (online); atau</a:t>
          </a:r>
          <a:endParaRPr lang="id-ID" sz="2000" kern="1200" dirty="0"/>
        </a:p>
      </dsp:txBody>
      <dsp:txXfrm>
        <a:off x="6347679" y="2978408"/>
        <a:ext cx="4264822" cy="637769"/>
      </dsp:txXfrm>
    </dsp:sp>
    <dsp:sp modelId="{8AE94C2B-33BA-44ED-B43F-06ABDED497C5}">
      <dsp:nvSpPr>
        <dsp:cNvPr id="0" name=""/>
        <dsp:cNvSpPr/>
      </dsp:nvSpPr>
      <dsp:spPr>
        <a:xfrm>
          <a:off x="6327837" y="3740244"/>
          <a:ext cx="4304506" cy="677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menjadi pengajar</a:t>
          </a:r>
          <a:endParaRPr lang="id-ID" sz="2000" kern="1200" dirty="0"/>
        </a:p>
      </dsp:txBody>
      <dsp:txXfrm>
        <a:off x="6347679" y="3760086"/>
        <a:ext cx="4264822" cy="637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32D5A-4A70-49EF-ABB4-9F5C1E7B6758}">
      <dsp:nvSpPr>
        <dsp:cNvPr id="0" name=""/>
        <dsp:cNvSpPr/>
      </dsp:nvSpPr>
      <dsp:spPr>
        <a:xfrm rot="10800000">
          <a:off x="1684183" y="142"/>
          <a:ext cx="5405120" cy="12909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8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telah </a:t>
          </a:r>
          <a:r>
            <a:rPr lang="en-US" sz="1400" kern="1200" dirty="0" err="1" smtClean="0">
              <a:latin typeface="+mj-lt"/>
            </a:rPr>
            <a:t>mengikuti</a:t>
          </a:r>
          <a:r>
            <a:rPr lang="en-US" sz="1400" kern="1200" dirty="0" smtClean="0">
              <a:latin typeface="+mj-lt"/>
            </a:rPr>
            <a:t> </a:t>
          </a:r>
          <a:r>
            <a:rPr lang="id-ID" sz="1400" kern="1200" dirty="0" smtClean="0">
              <a:latin typeface="+mj-lt"/>
            </a:rPr>
            <a:t>1 </a:t>
          </a:r>
          <a:r>
            <a:rPr lang="en-US" sz="1400" kern="1200" dirty="0" smtClean="0">
              <a:latin typeface="+mj-lt"/>
            </a:rPr>
            <a:t>PPL </a:t>
          </a:r>
          <a:r>
            <a:rPr lang="en-US" sz="1400" kern="1200" dirty="0" err="1" smtClean="0">
              <a:latin typeface="+mj-lt"/>
            </a:rPr>
            <a:t>dalam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bentuk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tatap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muka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dengan</a:t>
          </a:r>
          <a:r>
            <a:rPr lang="en-US" sz="1400" kern="1200" dirty="0" smtClean="0">
              <a:latin typeface="+mj-lt"/>
            </a:rPr>
            <a:t> total </a:t>
          </a:r>
          <a:r>
            <a:rPr lang="en-US" sz="1400" kern="1200" dirty="0" err="1" smtClean="0">
              <a:latin typeface="+mj-lt"/>
            </a:rPr>
            <a:t>durasi</a:t>
          </a:r>
          <a:r>
            <a:rPr lang="en-US" sz="1400" kern="1200" dirty="0" smtClean="0">
              <a:latin typeface="+mj-lt"/>
            </a:rPr>
            <a:t> paling </a:t>
          </a:r>
          <a:r>
            <a:rPr lang="en-US" sz="1400" kern="1200" dirty="0" err="1" smtClean="0">
              <a:latin typeface="+mj-lt"/>
            </a:rPr>
            <a:t>sedikit</a:t>
          </a:r>
          <a:r>
            <a:rPr lang="en-US" sz="1400" kern="1200" dirty="0" smtClean="0">
              <a:latin typeface="+mj-lt"/>
            </a:rPr>
            <a:t> 360 </a:t>
          </a:r>
          <a:r>
            <a:rPr lang="en-US" sz="1400" kern="1200" dirty="0" err="1" smtClean="0">
              <a:latin typeface="+mj-lt"/>
            </a:rPr>
            <a:t>menit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efektif</a:t>
          </a:r>
          <a:r>
            <a:rPr lang="en-US" sz="1400" kern="1200" dirty="0" smtClean="0">
              <a:latin typeface="+mj-lt"/>
            </a:rPr>
            <a:t>; </a:t>
          </a:r>
          <a:r>
            <a:rPr lang="en-US" sz="1400" kern="1200" dirty="0" err="1" smtClean="0">
              <a:latin typeface="+mj-lt"/>
            </a:rPr>
            <a:t>atau</a:t>
          </a:r>
          <a:endParaRPr lang="id-ID" sz="1400" kern="1200" dirty="0"/>
        </a:p>
      </dsp:txBody>
      <dsp:txXfrm rot="10800000">
        <a:off x="2006926" y="142"/>
        <a:ext cx="5082377" cy="1290974"/>
      </dsp:txXfrm>
    </dsp:sp>
    <dsp:sp modelId="{8FC7543F-2DC6-4082-ADB8-29D7E3D7D4FE}">
      <dsp:nvSpPr>
        <dsp:cNvPr id="0" name=""/>
        <dsp:cNvSpPr/>
      </dsp:nvSpPr>
      <dsp:spPr>
        <a:xfrm>
          <a:off x="1038696" y="142"/>
          <a:ext cx="1290974" cy="1290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6A54C-39AB-45AA-90CD-5377085D87F6}">
      <dsp:nvSpPr>
        <dsp:cNvPr id="0" name=""/>
        <dsp:cNvSpPr/>
      </dsp:nvSpPr>
      <dsp:spPr>
        <a:xfrm rot="10800000">
          <a:off x="1684183" y="1638348"/>
          <a:ext cx="5405120" cy="12909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8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telah </a:t>
          </a:r>
          <a:r>
            <a:rPr lang="en-US" sz="1400" kern="1200" dirty="0" err="1" smtClean="0">
              <a:latin typeface="+mj-lt"/>
            </a:rPr>
            <a:t>mengikuti</a:t>
          </a:r>
          <a:r>
            <a:rPr lang="en-US" sz="1400" kern="1200" dirty="0" smtClean="0">
              <a:latin typeface="+mj-lt"/>
            </a:rPr>
            <a:t> PPL </a:t>
          </a:r>
          <a:r>
            <a:rPr lang="en-US" sz="1400" kern="1200" dirty="0" err="1" smtClean="0">
              <a:latin typeface="+mj-lt"/>
            </a:rPr>
            <a:t>dalam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bentuk</a:t>
          </a:r>
          <a:r>
            <a:rPr lang="en-US" sz="1400" kern="1200" dirty="0" smtClean="0">
              <a:latin typeface="+mj-lt"/>
            </a:rPr>
            <a:t> </a:t>
          </a:r>
          <a:r>
            <a:rPr lang="id-ID" sz="1400" kern="1200" dirty="0" smtClean="0">
              <a:latin typeface="+mj-lt"/>
            </a:rPr>
            <a:t>selain </a:t>
          </a:r>
          <a:r>
            <a:rPr lang="en-US" sz="1400" kern="1200" dirty="0" err="1" smtClean="0">
              <a:latin typeface="+mj-lt"/>
            </a:rPr>
            <a:t>tatap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muka</a:t>
          </a:r>
          <a:r>
            <a:rPr lang="en-US" sz="1400" kern="1200" dirty="0" smtClean="0">
              <a:latin typeface="+mj-lt"/>
            </a:rPr>
            <a:t> yang </a:t>
          </a:r>
          <a:r>
            <a:rPr lang="en-US" sz="1400" kern="1200" dirty="0" err="1" smtClean="0">
              <a:latin typeface="+mj-lt"/>
            </a:rPr>
            <a:t>setara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dengan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pelaksanaan</a:t>
          </a:r>
          <a:r>
            <a:rPr lang="en-US" sz="1400" kern="1200" dirty="0" smtClean="0">
              <a:latin typeface="+mj-lt"/>
            </a:rPr>
            <a:t> PPL </a:t>
          </a:r>
          <a:r>
            <a:rPr lang="en-US" sz="1400" kern="1200" dirty="0" err="1" smtClean="0">
              <a:latin typeface="+mj-lt"/>
            </a:rPr>
            <a:t>dalam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bentuk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tatap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muka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dengan</a:t>
          </a:r>
          <a:r>
            <a:rPr lang="en-US" sz="1400" kern="1200" dirty="0" smtClean="0">
              <a:latin typeface="+mj-lt"/>
            </a:rPr>
            <a:t> total </a:t>
          </a:r>
          <a:r>
            <a:rPr lang="en-US" sz="1400" kern="1200" dirty="0" err="1" smtClean="0">
              <a:latin typeface="+mj-lt"/>
            </a:rPr>
            <a:t>durasi</a:t>
          </a:r>
          <a:r>
            <a:rPr lang="en-US" sz="1400" kern="1200" dirty="0" smtClean="0">
              <a:latin typeface="+mj-lt"/>
            </a:rPr>
            <a:t> paling </a:t>
          </a:r>
          <a:r>
            <a:rPr lang="en-US" sz="1400" kern="1200" dirty="0" err="1" smtClean="0">
              <a:latin typeface="+mj-lt"/>
            </a:rPr>
            <a:t>sedikit</a:t>
          </a:r>
          <a:r>
            <a:rPr lang="en-US" sz="1400" kern="1200" dirty="0" smtClean="0">
              <a:latin typeface="+mj-lt"/>
            </a:rPr>
            <a:t> 360 </a:t>
          </a:r>
          <a:r>
            <a:rPr lang="en-US" sz="1400" kern="1200" dirty="0" err="1" smtClean="0">
              <a:latin typeface="+mj-lt"/>
            </a:rPr>
            <a:t>menit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efektif</a:t>
          </a:r>
          <a:r>
            <a:rPr lang="en-US" sz="1400" kern="1200" dirty="0" smtClean="0">
              <a:latin typeface="+mj-lt"/>
            </a:rPr>
            <a:t> dan telah </a:t>
          </a:r>
          <a:r>
            <a:rPr lang="en-US" sz="1400" kern="1200" dirty="0" err="1" smtClean="0">
              <a:latin typeface="+mj-lt"/>
            </a:rPr>
            <a:t>mendapatkan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penilaian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atas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pemenuhan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kewajiban</a:t>
          </a:r>
          <a:r>
            <a:rPr lang="en-US" sz="1400" kern="1200" dirty="0" smtClean="0">
              <a:latin typeface="+mj-lt"/>
            </a:rPr>
            <a:t> PPL </a:t>
          </a:r>
          <a:r>
            <a:rPr lang="en-US" sz="1400" kern="1200" dirty="0" err="1" smtClean="0">
              <a:latin typeface="+mj-lt"/>
            </a:rPr>
            <a:t>dalam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bentuk</a:t>
          </a:r>
          <a:r>
            <a:rPr lang="en-US" sz="1400" kern="1200" dirty="0" smtClean="0">
              <a:latin typeface="+mj-lt"/>
            </a:rPr>
            <a:t> </a:t>
          </a:r>
          <a:r>
            <a:rPr lang="id-ID" sz="1400" kern="1200" dirty="0" smtClean="0">
              <a:latin typeface="+mj-lt"/>
            </a:rPr>
            <a:t>selain </a:t>
          </a:r>
          <a:r>
            <a:rPr lang="en-US" sz="1400" kern="1200" dirty="0" err="1" smtClean="0">
              <a:latin typeface="+mj-lt"/>
            </a:rPr>
            <a:t>tatap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muka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dari</a:t>
          </a:r>
          <a:r>
            <a:rPr lang="en-US" sz="1400" kern="1200" dirty="0" smtClean="0">
              <a:latin typeface="+mj-lt"/>
            </a:rPr>
            <a:t> </a:t>
          </a:r>
          <a:r>
            <a:rPr lang="id-ID" sz="1400" kern="1200" dirty="0" smtClean="0">
              <a:latin typeface="+mj-lt"/>
            </a:rPr>
            <a:t>penyelenggara PPL</a:t>
          </a:r>
          <a:r>
            <a:rPr lang="en-US" sz="1400" kern="1200" dirty="0" smtClean="0">
              <a:latin typeface="+mj-lt"/>
            </a:rPr>
            <a:t>,</a:t>
          </a:r>
          <a:endParaRPr lang="id-ID" sz="1400" kern="1200" dirty="0"/>
        </a:p>
      </dsp:txBody>
      <dsp:txXfrm rot="10800000">
        <a:off x="2006926" y="1638348"/>
        <a:ext cx="5082377" cy="1290974"/>
      </dsp:txXfrm>
    </dsp:sp>
    <dsp:sp modelId="{F172FBD3-31E9-4553-BF1F-76B029860058}">
      <dsp:nvSpPr>
        <dsp:cNvPr id="0" name=""/>
        <dsp:cNvSpPr/>
      </dsp:nvSpPr>
      <dsp:spPr>
        <a:xfrm>
          <a:off x="1038696" y="1638348"/>
          <a:ext cx="1290974" cy="1290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DB926-B92D-4EEB-B0F2-FF0025BA8599}">
      <dsp:nvSpPr>
        <dsp:cNvPr id="0" name=""/>
        <dsp:cNvSpPr/>
      </dsp:nvSpPr>
      <dsp:spPr>
        <a:xfrm>
          <a:off x="-4820443" y="-738782"/>
          <a:ext cx="5741415" cy="5741415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45DB4-4A7B-4B6C-A17A-7C0B6188B6A2}">
      <dsp:nvSpPr>
        <dsp:cNvPr id="0" name=""/>
        <dsp:cNvSpPr/>
      </dsp:nvSpPr>
      <dsp:spPr>
        <a:xfrm>
          <a:off x="482313" y="327804"/>
          <a:ext cx="10635343" cy="655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6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Memiliki </a:t>
          </a:r>
          <a:r>
            <a:rPr lang="en-US" sz="1200" kern="1200" dirty="0" err="1" smtClean="0"/>
            <a:t>prosedur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operasi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standar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pelaksanaan</a:t>
          </a:r>
          <a:r>
            <a:rPr lang="en-US" sz="1200" kern="1200" dirty="0" smtClean="0"/>
            <a:t> PPL; </a:t>
          </a:r>
          <a:endParaRPr lang="id-ID" sz="1200" kern="1200" dirty="0"/>
        </a:p>
      </dsp:txBody>
      <dsp:txXfrm>
        <a:off x="482313" y="327804"/>
        <a:ext cx="10635343" cy="655950"/>
      </dsp:txXfrm>
    </dsp:sp>
    <dsp:sp modelId="{7238B6D8-E417-4677-A916-5241D0011903}">
      <dsp:nvSpPr>
        <dsp:cNvPr id="0" name=""/>
        <dsp:cNvSpPr/>
      </dsp:nvSpPr>
      <dsp:spPr>
        <a:xfrm>
          <a:off x="72344" y="245811"/>
          <a:ext cx="819938" cy="8199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0CABE-138C-4945-B605-A272D3466199}">
      <dsp:nvSpPr>
        <dsp:cNvPr id="0" name=""/>
        <dsp:cNvSpPr/>
      </dsp:nvSpPr>
      <dsp:spPr>
        <a:xfrm>
          <a:off x="858384" y="1311901"/>
          <a:ext cx="10259272" cy="655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6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smtClean="0"/>
            <a:t>Memiliki </a:t>
          </a:r>
          <a:r>
            <a:rPr lang="en-US" sz="1200" kern="1200" smtClean="0"/>
            <a:t>rencana PPL; </a:t>
          </a:r>
          <a:endParaRPr lang="id-ID" sz="1200" kern="1200"/>
        </a:p>
      </dsp:txBody>
      <dsp:txXfrm>
        <a:off x="858384" y="1311901"/>
        <a:ext cx="10259272" cy="655950"/>
      </dsp:txXfrm>
    </dsp:sp>
    <dsp:sp modelId="{43758265-A181-49A8-ADE2-0C81A4C122BB}">
      <dsp:nvSpPr>
        <dsp:cNvPr id="0" name=""/>
        <dsp:cNvSpPr/>
      </dsp:nvSpPr>
      <dsp:spPr>
        <a:xfrm>
          <a:off x="448415" y="1229907"/>
          <a:ext cx="819938" cy="8199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5990D-83B7-42D5-A612-641B9141D6FB}">
      <dsp:nvSpPr>
        <dsp:cNvPr id="0" name=""/>
        <dsp:cNvSpPr/>
      </dsp:nvSpPr>
      <dsp:spPr>
        <a:xfrm>
          <a:off x="858384" y="2295998"/>
          <a:ext cx="10259272" cy="655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6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smtClean="0"/>
            <a:t>T</a:t>
          </a:r>
          <a:r>
            <a:rPr lang="en-US" sz="1200" kern="1200" smtClean="0"/>
            <a:t>idak pernah dicabut hak penyelenggaraan PPL dan/atau penyelenggaraan pendidikan/pelatihan lainnya khusus bidang Pasar Modal dalam 6 (enam) bulan terakhir</a:t>
          </a:r>
          <a:r>
            <a:rPr lang="id-ID" sz="1200" kern="1200" smtClean="0"/>
            <a:t>; dan</a:t>
          </a:r>
          <a:endParaRPr lang="id-ID" sz="1200" kern="1200"/>
        </a:p>
      </dsp:txBody>
      <dsp:txXfrm>
        <a:off x="858384" y="2295998"/>
        <a:ext cx="10259272" cy="655950"/>
      </dsp:txXfrm>
    </dsp:sp>
    <dsp:sp modelId="{9EE62C69-1F55-40C2-A4A4-D18552552FDE}">
      <dsp:nvSpPr>
        <dsp:cNvPr id="0" name=""/>
        <dsp:cNvSpPr/>
      </dsp:nvSpPr>
      <dsp:spPr>
        <a:xfrm>
          <a:off x="448415" y="2214004"/>
          <a:ext cx="819938" cy="8199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D0568-3F47-4983-9AB4-E42BBA1A2B23}">
      <dsp:nvSpPr>
        <dsp:cNvPr id="0" name=""/>
        <dsp:cNvSpPr/>
      </dsp:nvSpPr>
      <dsp:spPr>
        <a:xfrm>
          <a:off x="482313" y="3280095"/>
          <a:ext cx="10635343" cy="655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61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*KHUSUS PERGURUAN TINGGI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Memiliki p</a:t>
          </a:r>
          <a:r>
            <a:rPr lang="en-US" sz="1200" kern="1200" dirty="0" err="1" smtClean="0"/>
            <a:t>eringkat</a:t>
          </a:r>
          <a:r>
            <a:rPr lang="en-US" sz="1200" kern="1200" dirty="0" smtClean="0"/>
            <a:t> a</a:t>
          </a:r>
          <a:r>
            <a:rPr lang="id-ID" sz="1200" kern="1200" dirty="0" smtClean="0"/>
            <a:t>kreditasi Institusi Perguruan Tinggi </a:t>
          </a:r>
          <a:r>
            <a:rPr lang="en-US" sz="1200" kern="1200" dirty="0" err="1" smtClean="0"/>
            <a:t>atau</a:t>
          </a:r>
          <a:r>
            <a:rPr lang="en-US" sz="1200" kern="1200" dirty="0" smtClean="0"/>
            <a:t> Program </a:t>
          </a:r>
          <a:r>
            <a:rPr lang="en-US" sz="1200" kern="1200" dirty="0" err="1" smtClean="0"/>
            <a:t>Studi</a:t>
          </a:r>
          <a:r>
            <a:rPr lang="en-US" sz="1200" kern="1200" dirty="0" smtClean="0"/>
            <a:t> yang </a:t>
          </a:r>
          <a:r>
            <a:rPr lang="en-US" sz="1200" kern="1200" dirty="0" err="1" smtClean="0"/>
            <a:t>masih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berlaku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id-ID" sz="1200" kern="1200" dirty="0" smtClean="0"/>
            <a:t>diterbitkan oleh Badan Akreditasi Nasional Perguruan Tinggi paling rendah B (Bagi penyelenggara PPL </a:t>
          </a:r>
          <a:r>
            <a:rPr lang="en-US" sz="1200" kern="1200" dirty="0" err="1" smtClean="0"/>
            <a:t>Perguruan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Tinggi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atau</a:t>
          </a:r>
          <a:r>
            <a:rPr lang="en-US" sz="1200" kern="1200" dirty="0" smtClean="0"/>
            <a:t> Program </a:t>
          </a:r>
          <a:r>
            <a:rPr lang="en-US" sz="1200" kern="1200" dirty="0" err="1" smtClean="0"/>
            <a:t>Studi</a:t>
          </a:r>
          <a:r>
            <a:rPr lang="id-ID" sz="1200" kern="1200" dirty="0" smtClean="0"/>
            <a:t>).</a:t>
          </a:r>
          <a:endParaRPr lang="id-ID" sz="1200" kern="1200" dirty="0"/>
        </a:p>
      </dsp:txBody>
      <dsp:txXfrm>
        <a:off x="482313" y="3280095"/>
        <a:ext cx="10635343" cy="655950"/>
      </dsp:txXfrm>
    </dsp:sp>
    <dsp:sp modelId="{7CBA25C9-2110-4B7D-95EC-B10604E49B06}">
      <dsp:nvSpPr>
        <dsp:cNvPr id="0" name=""/>
        <dsp:cNvSpPr/>
      </dsp:nvSpPr>
      <dsp:spPr>
        <a:xfrm>
          <a:off x="72344" y="3198101"/>
          <a:ext cx="819938" cy="8199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A6D1A-2F72-402F-BAD3-051CC5050261}">
      <dsp:nvSpPr>
        <dsp:cNvPr id="0" name=""/>
        <dsp:cNvSpPr/>
      </dsp:nvSpPr>
      <dsp:spPr>
        <a:xfrm>
          <a:off x="2732881" y="716173"/>
          <a:ext cx="2676673" cy="17853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Penyelenggara PPL wajib membuat rencana PPL setiap tahunnya yang disampaikan kepada Otoritas Jasa Keuangan paling lambat pada setiap tanggal 12 Januari.</a:t>
          </a:r>
          <a:endParaRPr lang="id-ID" sz="1400" kern="1200" dirty="0"/>
        </a:p>
      </dsp:txBody>
      <dsp:txXfrm>
        <a:off x="3161149" y="716173"/>
        <a:ext cx="2248406" cy="1785341"/>
      </dsp:txXfrm>
    </dsp:sp>
    <dsp:sp modelId="{C82DE314-48DA-4FEC-8D7E-7AB5926DBA8B}">
      <dsp:nvSpPr>
        <dsp:cNvPr id="0" name=""/>
        <dsp:cNvSpPr/>
      </dsp:nvSpPr>
      <dsp:spPr>
        <a:xfrm>
          <a:off x="2732881" y="2501515"/>
          <a:ext cx="2676673" cy="1785341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Penyelenggara PPL wajib membuat laporan penyelenggaraan PPL secara periodik yang disampaikan kepada Otoritas Jasa Keuangan paling lambat pada setiap tanggal 12 Januari dan 12 Juli.</a:t>
          </a:r>
          <a:endParaRPr lang="id-ID" sz="1400" kern="1200" dirty="0"/>
        </a:p>
      </dsp:txBody>
      <dsp:txXfrm>
        <a:off x="3161149" y="2501515"/>
        <a:ext cx="2248406" cy="1785341"/>
      </dsp:txXfrm>
    </dsp:sp>
    <dsp:sp modelId="{3C6A038F-4FFD-4F3C-BE5D-0221EB070B78}">
      <dsp:nvSpPr>
        <dsp:cNvPr id="0" name=""/>
        <dsp:cNvSpPr/>
      </dsp:nvSpPr>
      <dsp:spPr>
        <a:xfrm>
          <a:off x="1305321" y="2394"/>
          <a:ext cx="1784449" cy="1784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Bagi Penyelenggara</a:t>
          </a:r>
          <a:endParaRPr lang="id-ID" sz="1600" kern="1200"/>
        </a:p>
      </dsp:txBody>
      <dsp:txXfrm>
        <a:off x="1566648" y="263721"/>
        <a:ext cx="1261795" cy="1261795"/>
      </dsp:txXfrm>
    </dsp:sp>
    <dsp:sp modelId="{5DC20627-3C2F-4D05-8D4F-4F9FCB094912}">
      <dsp:nvSpPr>
        <dsp:cNvPr id="0" name=""/>
        <dsp:cNvSpPr/>
      </dsp:nvSpPr>
      <dsp:spPr>
        <a:xfrm>
          <a:off x="7194004" y="716173"/>
          <a:ext cx="2676673" cy="1785341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smtClean="0"/>
            <a:t>Peserta wajib menyampaikan laporan kepada Otoritas Jasa Keuangan paling lambat 14 (empat belas) hari terhitung sejak yang bersangkutan selesai mengikuti PPL</a:t>
          </a:r>
          <a:endParaRPr lang="id-ID" sz="1400" kern="1200"/>
        </a:p>
      </dsp:txBody>
      <dsp:txXfrm>
        <a:off x="7622272" y="716173"/>
        <a:ext cx="2248406" cy="1785341"/>
      </dsp:txXfrm>
    </dsp:sp>
    <dsp:sp modelId="{713ED3F6-59F1-471F-AD8E-9F6E1E85A3AA}">
      <dsp:nvSpPr>
        <dsp:cNvPr id="0" name=""/>
        <dsp:cNvSpPr/>
      </dsp:nvSpPr>
      <dsp:spPr>
        <a:xfrm>
          <a:off x="5766444" y="2394"/>
          <a:ext cx="1784449" cy="178444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/>
            <a:t>Bagi Peserta</a:t>
          </a:r>
          <a:endParaRPr lang="id-ID" sz="1600" kern="1200"/>
        </a:p>
      </dsp:txBody>
      <dsp:txXfrm>
        <a:off x="6027771" y="263721"/>
        <a:ext cx="1261795" cy="12617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EDEDB-9ABB-48F7-8E4D-9ECD70CFC26C}">
      <dsp:nvSpPr>
        <dsp:cNvPr id="0" name=""/>
        <dsp:cNvSpPr/>
      </dsp:nvSpPr>
      <dsp:spPr>
        <a:xfrm>
          <a:off x="0" y="310813"/>
          <a:ext cx="11176000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82" tIns="374904" rIns="86738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/>
            <a:t>Bubar; dan/atau </a:t>
          </a:r>
          <a:endParaRPr lang="id-ID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status badan hukum dicabut oleh instansi yang berwenang;</a:t>
          </a:r>
          <a:endParaRPr lang="id-ID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*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pihak</a:t>
          </a:r>
          <a:r>
            <a:rPr lang="en-US" sz="1800" kern="1200" dirty="0" smtClean="0"/>
            <a:t> lain </a:t>
          </a:r>
          <a:r>
            <a:rPr lang="en-US" sz="1800" kern="1200" dirty="0" err="1" smtClean="0"/>
            <a:t>sebagai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penyelenggara</a:t>
          </a:r>
          <a:r>
            <a:rPr lang="en-US" sz="1800" kern="1200" dirty="0" smtClean="0"/>
            <a:t> PPL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Program </a:t>
          </a:r>
          <a:r>
            <a:rPr lang="en-US" sz="1800" kern="1200" dirty="0" err="1" smtClean="0"/>
            <a:t>Studi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suatu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Perguruan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Tinggi</a:t>
          </a:r>
          <a:r>
            <a:rPr lang="en-US" sz="1800" kern="1200" dirty="0" smtClean="0"/>
            <a:t>, </a:t>
          </a:r>
          <a:r>
            <a:rPr lang="id-ID" sz="1800" kern="1200" dirty="0" smtClean="0"/>
            <a:t>surat </a:t>
          </a:r>
          <a:r>
            <a:rPr lang="en-US" sz="1800" kern="1200" dirty="0" err="1" smtClean="0"/>
            <a:t>pengakuan</a:t>
          </a:r>
          <a:r>
            <a:rPr lang="en-US" sz="1800" kern="1200" dirty="0" smtClean="0"/>
            <a:t> </a:t>
          </a:r>
          <a:r>
            <a:rPr lang="id-ID" sz="1800" kern="1200" dirty="0" smtClean="0"/>
            <a:t>pihak </a:t>
          </a:r>
          <a:r>
            <a:rPr lang="en-US" sz="1800" kern="1200" dirty="0" smtClean="0"/>
            <a:t>lain </a:t>
          </a:r>
          <a:r>
            <a:rPr lang="en-US" sz="1800" kern="1200" dirty="0" err="1" smtClean="0"/>
            <a:t>sebagai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penyelenggara</a:t>
          </a:r>
          <a:r>
            <a:rPr lang="en-US" sz="1800" kern="1200" dirty="0" smtClean="0"/>
            <a:t> PPL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id-ID" sz="1800" kern="1200" dirty="0" smtClean="0"/>
            <a:t>tidak berlaku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apabila</a:t>
          </a:r>
          <a:r>
            <a:rPr lang="en-US" sz="1800" kern="1200" dirty="0" smtClean="0"/>
            <a:t> Program </a:t>
          </a:r>
          <a:r>
            <a:rPr lang="en-US" sz="1800" kern="1200" dirty="0" err="1" smtClean="0"/>
            <a:t>Studi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dimaksud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dibubarkan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Perguruan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Tinggi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membawahi</a:t>
          </a:r>
          <a:r>
            <a:rPr lang="en-US" sz="1800" kern="1200" dirty="0" smtClean="0"/>
            <a:t> Program </a:t>
          </a:r>
          <a:r>
            <a:rPr lang="en-US" sz="1800" kern="1200" dirty="0" err="1" smtClean="0"/>
            <a:t>Studi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dimaksud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bubar</a:t>
          </a:r>
          <a:r>
            <a:rPr lang="en-US" sz="1800" kern="1200" dirty="0" smtClean="0"/>
            <a:t>.</a:t>
          </a:r>
          <a:endParaRPr lang="id-ID" sz="1800" kern="1200" dirty="0"/>
        </a:p>
      </dsp:txBody>
      <dsp:txXfrm>
        <a:off x="0" y="310813"/>
        <a:ext cx="11176000" cy="1871100"/>
      </dsp:txXfrm>
    </dsp:sp>
    <dsp:sp modelId="{F7CB82D9-18F6-4A5E-854C-B1D85EA90346}">
      <dsp:nvSpPr>
        <dsp:cNvPr id="0" name=""/>
        <dsp:cNvSpPr/>
      </dsp:nvSpPr>
      <dsp:spPr>
        <a:xfrm>
          <a:off x="558800" y="45133"/>
          <a:ext cx="782320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Otomatis tidak berlaku apabila Pihak Lain sebagai penyelenggara PPL :</a:t>
          </a:r>
          <a:endParaRPr lang="id-ID" sz="1800" kern="1200"/>
        </a:p>
      </dsp:txBody>
      <dsp:txXfrm>
        <a:off x="584739" y="71072"/>
        <a:ext cx="7771322" cy="479482"/>
      </dsp:txXfrm>
    </dsp:sp>
    <dsp:sp modelId="{D7756253-9B64-4D73-8746-3020E3604C33}">
      <dsp:nvSpPr>
        <dsp:cNvPr id="0" name=""/>
        <dsp:cNvSpPr/>
      </dsp:nvSpPr>
      <dsp:spPr>
        <a:xfrm>
          <a:off x="0" y="2544793"/>
          <a:ext cx="11176000" cy="266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82" tIns="374904" rIns="86738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/>
            <a:t>mengembalikan surat pengakuan; </a:t>
          </a:r>
          <a:endParaRPr lang="id-ID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/>
            <a:t>kantor Asosiasi tidak ditemukan; </a:t>
          </a:r>
          <a:endParaRPr lang="id-ID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membatalkan</a:t>
          </a:r>
          <a:r>
            <a:rPr lang="id-ID" sz="1800" kern="1200" dirty="0" smtClean="0"/>
            <a:t> atau menunda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jadwal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penyelenggaraan</a:t>
          </a:r>
          <a:r>
            <a:rPr lang="en-US" sz="1800" kern="1200" dirty="0" smtClean="0"/>
            <a:t> PPL yang </a:t>
          </a:r>
          <a:r>
            <a:rPr lang="en-US" sz="1800" kern="1200" dirty="0" err="1" smtClean="0"/>
            <a:t>mengakibatkan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pemegang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izin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Wakil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Penjamin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Emisi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Efek</a:t>
          </a:r>
          <a:r>
            <a:rPr lang="en-US" sz="1800" kern="1200" dirty="0" smtClean="0"/>
            <a:t> dan/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Wakil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Perantara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Pedagang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Efek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menyampaikan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dokumen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pendidikan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berkelanjutan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pengajuan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permohonan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perpanjangan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izin</a:t>
          </a:r>
          <a:r>
            <a:rPr lang="id-ID" sz="1800" kern="1200" dirty="0" smtClean="0"/>
            <a:t>; </a:t>
          </a:r>
          <a:r>
            <a:rPr lang="en-US" sz="1800" kern="1200" dirty="0" smtClean="0"/>
            <a:t>dan/</a:t>
          </a:r>
          <a:r>
            <a:rPr lang="en-US" sz="1800" kern="1200" dirty="0" err="1" smtClean="0"/>
            <a:t>atau</a:t>
          </a:r>
          <a:endParaRPr lang="id-ID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menerima 3 (tiga) kali surat peringatan namun dalam waktu </a:t>
          </a:r>
          <a:r>
            <a:rPr lang="id-ID" sz="1800" kern="1200" smtClean="0"/>
            <a:t>1 </a:t>
          </a:r>
          <a:r>
            <a:rPr lang="en-US" sz="1800" kern="1200" smtClean="0"/>
            <a:t>(satu) bulan sejak diterbitkannya surat peringatan ketiga tidak memenuhi ketentuan sebagaimana tercantum</a:t>
          </a:r>
          <a:r>
            <a:rPr lang="id-ID" sz="1800" kern="1200" smtClean="0"/>
            <a:t> dalam isi surat peringatan tersebu</a:t>
          </a:r>
          <a:r>
            <a:rPr lang="en-US" sz="1800" kern="1200" smtClean="0"/>
            <a:t>t.</a:t>
          </a:r>
          <a:endParaRPr lang="id-ID" sz="1800" kern="1200"/>
        </a:p>
      </dsp:txBody>
      <dsp:txXfrm>
        <a:off x="0" y="2544793"/>
        <a:ext cx="11176000" cy="2664900"/>
      </dsp:txXfrm>
    </dsp:sp>
    <dsp:sp modelId="{61631111-A6CC-4471-AB18-619C41EECF4A}">
      <dsp:nvSpPr>
        <dsp:cNvPr id="0" name=""/>
        <dsp:cNvSpPr/>
      </dsp:nvSpPr>
      <dsp:spPr>
        <a:xfrm>
          <a:off x="558800" y="2279113"/>
          <a:ext cx="7823200" cy="531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Dapat dicabut apabila Pihak Lain sebagai penyelenggara PPL:</a:t>
          </a:r>
          <a:endParaRPr lang="id-ID" sz="1800" kern="1200" dirty="0"/>
        </a:p>
      </dsp:txBody>
      <dsp:txXfrm>
        <a:off x="584739" y="2305052"/>
        <a:ext cx="7771322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7EC89-7A21-407C-A04E-941281786A65}">
      <dsp:nvSpPr>
        <dsp:cNvPr id="0" name=""/>
        <dsp:cNvSpPr/>
      </dsp:nvSpPr>
      <dsp:spPr>
        <a:xfrm>
          <a:off x="0" y="0"/>
          <a:ext cx="9956800" cy="36833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smtClean="0"/>
            <a:t>Asosiasi atau pihak lain yang diakui OJK sebagai penyelenggara PPL wajib:</a:t>
          </a:r>
          <a:endParaRPr lang="id-ID" sz="3100" kern="1200"/>
        </a:p>
      </dsp:txBody>
      <dsp:txXfrm>
        <a:off x="0" y="0"/>
        <a:ext cx="9956800" cy="1105012"/>
      </dsp:txXfrm>
    </dsp:sp>
    <dsp:sp modelId="{E9E0A9DC-63FD-4E09-808F-D92603A787ED}">
      <dsp:nvSpPr>
        <dsp:cNvPr id="0" name=""/>
        <dsp:cNvSpPr/>
      </dsp:nvSpPr>
      <dsp:spPr>
        <a:xfrm>
          <a:off x="995680" y="1106091"/>
          <a:ext cx="7965440" cy="1110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Mencatat Pemegang Izin yang mendaftar untuk mengikuti PPL</a:t>
          </a:r>
          <a:endParaRPr lang="id-ID" sz="3000" kern="1200" dirty="0"/>
        </a:p>
      </dsp:txBody>
      <dsp:txXfrm>
        <a:off x="1028208" y="1138619"/>
        <a:ext cx="7900384" cy="1045532"/>
      </dsp:txXfrm>
    </dsp:sp>
    <dsp:sp modelId="{3C2AF5CE-5ACE-4A54-B3F6-1487BC3300DD}">
      <dsp:nvSpPr>
        <dsp:cNvPr id="0" name=""/>
        <dsp:cNvSpPr/>
      </dsp:nvSpPr>
      <dsp:spPr>
        <a:xfrm>
          <a:off x="995680" y="2387539"/>
          <a:ext cx="7965440" cy="1110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smtClean="0"/>
            <a:t>Memberikan bukti pendaftaran kepada Pemegang izin yang mendaftar untuk mengikuti PPL</a:t>
          </a:r>
          <a:endParaRPr lang="id-ID" sz="3000" kern="1200"/>
        </a:p>
      </dsp:txBody>
      <dsp:txXfrm>
        <a:off x="1028208" y="2420067"/>
        <a:ext cx="7900384" cy="104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F72F-0443-43CC-A175-7F9C69E6C3AA}" type="datetimeFigureOut">
              <a:rPr lang="id-ID" smtClean="0"/>
              <a:t>07/12/2017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83914-364F-4A8B-BF64-4220153E22E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82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3014-87D0-400C-A5F5-6E1A8822BAF4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92E77-31E8-4763-B9D9-CA66E8B66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8" y="1325563"/>
            <a:ext cx="6359525" cy="357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756A8-FC58-844D-B349-C568915CF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031875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2E77-31E8-4763-B9D9-CA66E8B662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8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2E77-31E8-4763-B9D9-CA66E8B662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2E77-31E8-4763-B9D9-CA66E8B6625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9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982735-26D0-4BFA-8646-436AED4E09B1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982735-26D0-4BFA-8646-436AED4E09B1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58" indent="-2854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628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280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931" indent="-228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06CC23-16E7-4119-8B56-855A7072097E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A429E-149C-4CBB-A6B0-B2FED06D802E}" type="slidenum">
              <a:rPr lang="id-ID" smtClean="0"/>
              <a:t>16</a:t>
            </a:fld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814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2E77-31E8-4763-B9D9-CA66E8B6625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5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DF4-A19E-409E-96C0-E1E16DDE6E3F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88D0-BA2F-4A56-ADEB-C7A88D15D4E4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043-8DB7-46D3-B8A1-DD12D00FA6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72C-90FE-4D49-A939-AE972C0206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4E8B-1805-4529-BC06-69AC5DEC64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CF38-BAF0-411B-9412-7698B13ADE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5E04-D761-4E8C-B5F0-EED0BC9C24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45EC-D089-47F3-B599-CD7587509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3"/>
            <a:ext cx="5689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3"/>
            <a:ext cx="5689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F4B08A6-79A2-4879-8845-9B87518D1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891E9D0-BAC1-4431-BE44-3FEDBC3FC76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447800"/>
            <a:ext cx="5689600" cy="48006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5DCD181-0512-4757-AD80-7991064BC2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9F17F1D-8449-4D75-B25B-E413E0E0DDE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F174-8520-405F-A20F-CBA31FA94C45}" type="datetime1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C5B-5545-4B0A-8308-05F3EFC7B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017F-3000-4ED4-960E-11FCDE304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60-B08D-46D0-AAE8-869E773FA4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0EE-B670-482D-A266-4734788FC601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55B8-7B77-49BB-80A9-0222BC636F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DAC0-F453-4D07-A228-4AEF8B19B2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8B18-F0BA-4544-BC2C-30193802B9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28DA-D35A-4F55-964B-82CD1FF7F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9EE-76EC-4419-84EB-18E5A72A11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7E68-13D2-49C8-8ADB-C792F13E58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D5D0-D096-47F5-9E98-120662BF6E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1EAF-9859-44AA-AEE2-68A511F5C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A06D-3BF2-4E6D-B62A-6E0A1AC8E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601-A146-4F3C-983B-C773C6DA0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4597-CFFF-4B3A-A827-1787A7B53478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CA5D-2478-4ABF-9D59-77AEE5B4DF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0C-3D27-4391-9677-BBF53CCF7B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F835-60E0-488F-9213-87C5B6256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C26C-A67C-431A-BF7B-E27CF0270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707C-B9B4-4F2E-AA87-558764D370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2F8E-FFEA-442A-B817-3A0ECEA44B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6FE1-FB49-485F-8F11-C4C172253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0D07-C498-441F-9462-F275B98AAD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FFA6-8D7C-400A-BD5F-659D469E9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961B-DC8C-4007-99F7-F06992E77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6C5A7-D5AF-4C42-8A12-FBDA0035F49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0F94-E67E-4638-B11F-914E464A5C58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7D79-5982-4797-8D82-E08C18440936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7A22-F6C2-4657-9A22-346CEB17F345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D19-032A-4EEE-9174-6E10AD8FA75D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9C9D-2130-4FE8-AEC2-E87D838950E4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FC34-F596-4200-896D-9AF39FA39AAE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83B0-371F-41D0-BE41-0487433DD97A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6FEB-0E80-469D-9E5B-4CEB29CD9FED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4972-856C-4893-B394-C72CE0B38AA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F6E7-163E-4CB1-8B27-274520D5F30E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447800"/>
            <a:ext cx="5689600" cy="48006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F150B1A-4F08-40B6-91B0-71EB9CE5DC1E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6399213"/>
            <a:ext cx="609600" cy="457200"/>
          </a:xfrm>
        </p:spPr>
        <p:txBody>
          <a:bodyPr/>
          <a:lstStyle>
            <a:lvl1pPr algn="ctr">
              <a:defRPr/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3231-83F3-4783-9717-A970FD3B340E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7396D244-983F-455A-9ACE-DBA00FCC58AF}" type="datetime1">
              <a:rPr lang="en-US" altLang="en-US" sz="1200" smtClean="0">
                <a:solidFill>
                  <a:srgbClr val="898989"/>
                </a:solidFill>
              </a:rPr>
              <a:t>12/7/2017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0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D1BF-3D4E-4361-B8AD-CF457861AAFE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0252-246B-45CC-814F-60D27652C48B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1F9-48E2-40B8-BF0D-C5D1F484DF3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60E6-6E71-4EBF-A8CA-6646D143F233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4543-367D-44D5-9C68-6009A291D7C8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03C2-CDE6-4B22-9019-460A184DADB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DB8C-B0F0-402F-8961-489247B71C85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B569-3463-4E05-A8A4-7071EA43796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E7B-CCF4-4900-83FC-2E66A3E514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C5B-5545-4B0A-8308-05F3EFC7B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642" y="0"/>
            <a:ext cx="37803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30" y="0"/>
            <a:ext cx="382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5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2E3-4674-43A2-AC42-32AAF2F54018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DB9-BE9F-4B7B-BC81-69FE3CF5254F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BAA-1C34-49C3-B94A-AE22B3C0A6DF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F19E7ED6-10BF-4A46-9715-E8562D995631}" type="datetime1">
              <a:rPr lang="en-US" altLang="en-US" sz="1200" smtClean="0">
                <a:solidFill>
                  <a:srgbClr val="898989"/>
                </a:solidFill>
              </a:rPr>
              <a:t>12/7/2017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0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52400"/>
            <a:ext cx="1016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BB3E-8FF5-47CB-8AFE-FFBE0907B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C5B-5545-4B0A-8308-05F3EFC7B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" y="1"/>
            <a:ext cx="14533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4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F28F-663B-4F78-B64D-F7B33E79B0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BCF8-B7D2-4799-B742-FEB1B4BA0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6B48-C934-4E01-87A6-7DA083EAA8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52400"/>
            <a:ext cx="9938072" cy="540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11176000" cy="5217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61131"/>
            <a:ext cx="2844800" cy="228614"/>
          </a:xfrm>
        </p:spPr>
        <p:txBody>
          <a:bodyPr/>
          <a:lstStyle/>
          <a:p>
            <a:fld id="{D447E36B-C0E1-4C25-99AD-AEB15C7C4D3E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1784" y="6492876"/>
            <a:ext cx="3860800" cy="2968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2584" y="6492876"/>
            <a:ext cx="508000" cy="330996"/>
          </a:xfrm>
        </p:spPr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E2-1D7B-4497-A664-8389934840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F3D0-CD7B-45FC-AE86-43D3E6BA37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DBA4-9682-452B-9732-7734616EC8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1F61-2566-4F3B-8926-3A87FE996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3094-F46D-4C5D-B0BE-11F9009CDD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D2C4-793A-4AAD-B8E7-C556CF1B8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0B9D-5664-4B72-8895-AC73D6FFC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4B87-088F-469F-8C03-6065F8D4F7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45EC-D089-47F3-B599-CD7587509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3"/>
            <a:ext cx="5689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3"/>
            <a:ext cx="5689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1C388C7-3C12-4ED5-9457-270D38D4C5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891E9D0-BAC1-4431-BE44-3FEDBC3FC76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447800"/>
            <a:ext cx="5689600" cy="48006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04718D7-F103-4F73-BA65-6FA7FE143D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9F17F1D-8449-4D75-B25B-E413E0E0DDE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B734-14BC-4E63-A94B-70823DC9127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Users\bapepam\Desktop\LOGO OJK_FINALE indonesia.jpg"/>
          <p:cNvPicPr>
            <a:picLocks noChangeAspect="1" noChangeArrowheads="1"/>
          </p:cNvPicPr>
          <p:nvPr/>
        </p:nvPicPr>
        <p:blipFill>
          <a:blip r:embed="rId2" cstate="print"/>
          <a:srcRect t="10000" r="11105"/>
          <a:stretch>
            <a:fillRect/>
          </a:stretch>
        </p:blipFill>
        <p:spPr bwMode="auto">
          <a:xfrm>
            <a:off x="4799856" y="325931"/>
            <a:ext cx="2254538" cy="8585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tile tx="0" ty="0" sx="100000" sy="100000" flip="xy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4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770-D6BD-47CC-BA80-42A8D40108F1}" type="datetime1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C5B-5545-4B0A-8308-05F3EFC7B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917F-38EF-4626-B78B-E9644B3284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39D8-4C1F-4C2B-B83D-FA16B22DD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59B2-A8BA-45D3-8E69-630AB2135E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30CC-79BF-48FB-A847-57D0D5EFB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D34-93DA-493B-9A2D-A63048E8E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C6E0-C2A9-4AF2-AA78-A8A0B356C6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1F8F-087A-4007-A1E9-D7CF71781F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794-B0C0-4222-BC04-A548265F71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C9A-FBFA-4AC3-AE30-66B6059E4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1FC6-E9D0-4BC9-95C5-07DA7A53F3DE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blipFill>
            <a:blip r:embed="rId2">
              <a:alphaModFix amt="11000"/>
            </a:blip>
            <a:tile tx="0" ty="0" sx="100000" sy="10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2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6F3-FB90-4B28-B688-6B6B64955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5B6A-F506-4DD5-8E4E-3901B9E5B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E05B-25BD-41AB-9C86-79906732E9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2EA-4BED-476C-91A8-B27242AA74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CF47-C0F6-4307-8CA7-09E5F0CD5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058B-69A4-4683-BA6B-855797E02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6E3B-39AF-48CA-B5DD-27F163AF6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1AE-9B80-403D-9CE2-2874E6C1B5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C087-5D5E-4147-89B2-FDA85187B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479C-5EF5-46BD-BBB8-448B0296B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0685-939D-4B5B-A6FA-EA978BFBA602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B0F9-D585-42D7-832A-77F9255C9B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197-DF6D-4983-869E-00DE9EC5D2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0A2E-EFD6-4E5B-A472-C17E2641C3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73AF-EDE7-4E80-BBFE-ED779DF4737B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86CA-0B5A-484C-BBD5-B7984834938A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47F0-CE27-4FC7-8F5F-E9C8BF21D25E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E90-D223-4281-B8B8-F2FFF2C03E1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74D-52FA-4B63-BC95-FC5190996BF4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F2E-BE80-4371-9A0C-E4590A7F0E13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F3A3-8439-4230-81CC-96EFF2F4AF1A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9AF2-34F1-413E-AA5A-1DC15DB51E1C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0B5-407B-457A-A2C9-F700F5C0B25F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394-A7E8-4E19-834C-B8123DDE5E7F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7380-F3AD-4340-A863-B1039471839A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D74E-DBA9-4676-B014-6173BC43DA16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5470D7BB-7E4F-401E-8C30-0C44411B0641}" type="datetime1">
              <a:rPr lang="en-US" altLang="en-US" sz="1200" smtClean="0">
                <a:solidFill>
                  <a:srgbClr val="898989"/>
                </a:solidFill>
              </a:rPr>
              <a:t>12/7/2017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0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FB1C-B086-447E-99C9-7C730CA2C7A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E171-782D-486F-BBD2-B8CBCD98BBDD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747-F823-4CD6-A777-EA1A93D5B665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9BCF-A04E-4240-8145-F98B4C8D06C3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4479-38CC-425E-8807-C9D0E228B3A7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D0C-F6B7-4CF0-AE2A-96E75C295389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EBD-CA9B-438B-8E0D-2AEF5A8D9D6F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F13-9559-4D1C-BBE8-ECDE40B41566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20A6-1AE0-4516-88AE-05EAE65901C8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05C0-1F73-42BD-AE93-F6BABEC78BF0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0303-9CA3-4163-BA05-164A729E1391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2676-36BE-4868-9BE4-55FF2AEADB66}" type="datetime1">
              <a:rPr lang="en-US" smtClean="0">
                <a:solidFill>
                  <a:srgbClr val="000000"/>
                </a:solidFill>
              </a:rPr>
              <a:t>12/7/2017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EE2656E0-DB2E-4B0C-B4CE-C2A621BC1464}" type="datetime1">
              <a:rPr lang="en-US" altLang="en-US" sz="1200" smtClean="0">
                <a:solidFill>
                  <a:srgbClr val="898989"/>
                </a:solidFill>
              </a:rPr>
              <a:t>12/7/2017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0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CCDB-9807-4D3A-8E2F-1B300F207517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52400"/>
            <a:ext cx="9938072" cy="540296"/>
          </a:xfrm>
        </p:spPr>
        <p:txBody>
          <a:bodyPr/>
          <a:lstStyle>
            <a:lvl1pPr>
              <a:defRPr>
                <a:solidFill>
                  <a:srgbClr val="8E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1024"/>
            <a:ext cx="11176000" cy="52548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61131"/>
            <a:ext cx="2844800" cy="228614"/>
          </a:xfrm>
        </p:spPr>
        <p:txBody>
          <a:bodyPr/>
          <a:lstStyle/>
          <a:p>
            <a:fld id="{1B7B1685-DA75-4200-BDCE-9908E8F89004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1784" y="6492876"/>
            <a:ext cx="3860800" cy="2968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2340" y="6532632"/>
            <a:ext cx="508000" cy="330996"/>
          </a:xfrm>
        </p:spPr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Users\bapepam\Desktop\LOGO OJK_FINALE indonesia.jpg"/>
          <p:cNvPicPr>
            <a:picLocks noChangeAspect="1" noChangeArrowheads="1"/>
          </p:cNvPicPr>
          <p:nvPr userDrawn="1"/>
        </p:nvPicPr>
        <p:blipFill>
          <a:blip r:embed="rId2" cstate="print"/>
          <a:srcRect t="10000" r="11105"/>
          <a:stretch>
            <a:fillRect/>
          </a:stretch>
        </p:blipFill>
        <p:spPr bwMode="auto">
          <a:xfrm>
            <a:off x="119336" y="29916"/>
            <a:ext cx="1631504" cy="6992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8440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7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D4B-4151-4054-A10D-E1BE90ADE5AA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Users\bapepam\Desktop\LOGO OJK_FINALE indonesia.jpg"/>
          <p:cNvPicPr>
            <a:picLocks noChangeAspect="1" noChangeArrowheads="1"/>
          </p:cNvPicPr>
          <p:nvPr/>
        </p:nvPicPr>
        <p:blipFill>
          <a:blip r:embed="rId2" cstate="print"/>
          <a:srcRect t="10000" r="11105"/>
          <a:stretch>
            <a:fillRect/>
          </a:stretch>
        </p:blipFill>
        <p:spPr bwMode="auto">
          <a:xfrm>
            <a:off x="4799856" y="325931"/>
            <a:ext cx="2254538" cy="858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83-48FA-483B-B54A-627EC1E8823B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25D2-4071-4EA7-997C-4E1137F7C77E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E10-83C2-4EA4-A184-1B2DE47D267A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C0D-D968-44BD-B4EE-22F58735D810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C8AE-B0F6-49AC-AB95-C3EA2C4C3DCF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D01-8062-4108-9C5A-2186B4309720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C67B-24D7-4942-B68C-7BD448BEB622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F96-CB39-44BF-A180-052B2D0E51D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4C2-5024-4A32-BD8E-8687A357EBE4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44AE-CE9D-4F56-8E5C-46B28121FE61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11E12F-2E23-4534-88B8-C18C38C71432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9BA6-E175-4455-8A4C-8D156701EAC8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3"/>
            <a:ext cx="5689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3"/>
            <a:ext cx="5689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F99D22E-3CA0-4C0A-B3E9-40EE248E79BF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480800" y="6400800"/>
            <a:ext cx="508000" cy="455613"/>
          </a:xfrm>
        </p:spPr>
        <p:txBody>
          <a:bodyPr/>
          <a:lstStyle>
            <a:lvl1pPr algn="ctr">
              <a:defRPr/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568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447800"/>
            <a:ext cx="5689600" cy="48006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74CAD69-77D0-4FDE-A7F3-E02A49B63048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6399213"/>
            <a:ext cx="609600" cy="457200"/>
          </a:xfrm>
        </p:spPr>
        <p:txBody>
          <a:bodyPr/>
          <a:lstStyle>
            <a:lvl1pPr algn="ctr">
              <a:defRPr/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20B3-D2A7-4EFA-AF02-2CC220AC4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C5B-5545-4B0A-8308-05F3EFC7B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1642" y="0"/>
            <a:ext cx="37803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30" y="0"/>
            <a:ext cx="382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2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52400"/>
            <a:ext cx="1016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0287-036D-4681-90F0-4DB748AA6C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C5B-5545-4B0A-8308-05F3EFC7B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" y="1"/>
            <a:ext cx="14533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2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BDB6-89D0-491A-BD1E-6EDE213A8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9F2A-1A19-4382-8975-5A5FB9E6E1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81AE-D34E-447B-8959-E94E675536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424-2BAD-457D-9646-1CBAF498D2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826B-8C01-4569-A04F-8C41F1EB12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A615-8B6A-4636-8B25-B3E17ECFF3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72800" cy="61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6"/>
            <a:ext cx="12192000" cy="3997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073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84762"/>
            <a:ext cx="3860800" cy="228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92876"/>
            <a:ext cx="418256" cy="3997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84762"/>
            <a:ext cx="2844800" cy="228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5F50-FF65-4794-B572-71EB9971265A}" type="datetime1">
              <a:rPr lang="en-US" smtClean="0"/>
              <a:t>12/7/2017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A01D-7E94-4E34-AB4C-194EE5457E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0225B-09C0-4696-8877-EA599FEDEF74}" type="datetime1">
              <a:rPr lang="en-US" altLang="en-US" sz="1200" kern="0" smtClean="0">
                <a:solidFill>
                  <a:srgbClr val="898989"/>
                </a:solidFill>
              </a:rPr>
              <a:t>12/7/2017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FF1C42-D199-2030-1000-587298610EC3}" type="slidenum">
              <a:rPr lang="en-US" altLang="en-US" sz="1200" kern="0" dirty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80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0086A3-6DC9-487E-963B-638105459920}" type="datetime1">
              <a:rPr lang="en-US" altLang="en-US" sz="1200" kern="0" smtClean="0">
                <a:solidFill>
                  <a:srgbClr val="898989"/>
                </a:solidFill>
              </a:rPr>
              <a:t>12/7/2017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FF1C42-D199-2030-1000-587298610EC3}" type="slidenum">
              <a:rPr lang="en-US" altLang="en-US" sz="1200" kern="0" dirty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96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1B04-2626-4B5F-AF44-C94EAF3A2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DC1A-9D21-4933-84F3-F4B2C5EB2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C7B5-A4A1-4AB7-9561-C3A97730B2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7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21369-BF22-40C1-84BA-31BE4E7E0357}" type="datetime1">
              <a:rPr lang="en-US" altLang="en-US" sz="1200" kern="0" smtClean="0">
                <a:solidFill>
                  <a:srgbClr val="898989"/>
                </a:solidFill>
              </a:rPr>
              <a:t>12/7/2017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FF1C42-D199-2030-1000-587298610EC3}" type="slidenum">
              <a:rPr lang="en-US" altLang="en-US" sz="1200" kern="0" dirty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3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24AED-E33C-4273-8E68-66E7EF349919}" type="datetime1">
              <a:rPr lang="en-US" altLang="en-US" sz="1200" kern="0" smtClean="0">
                <a:solidFill>
                  <a:srgbClr val="898989"/>
                </a:solidFill>
              </a:rPr>
              <a:t>12/7/2017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kern="0" dirty="0">
              <a:solidFill>
                <a:srgbClr val="898989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FF1C42-D199-2030-1000-587298610EC3}" type="slidenum">
              <a:rPr lang="en-US" altLang="en-US" sz="1200" kern="0" dirty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97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72800" cy="61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6"/>
            <a:ext cx="12192000" cy="3997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073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84762"/>
            <a:ext cx="3860800" cy="228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92876"/>
            <a:ext cx="418256" cy="3997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67C4-14FE-4B54-9E93-CF5386FFB6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84762"/>
            <a:ext cx="2844800" cy="228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3FF1-D072-4412-9FB7-7FA1F6D98125}" type="datetime1">
              <a:rPr lang="en-US" smtClean="0"/>
              <a:t>12/7/2017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5D33-9C6D-4867-80BA-448336CBF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118-B864-4E49-830C-4732564DD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4292-ABB5-459D-8E6A-A330F394A3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F6ED-C535-41F6-8D0F-B65410599DD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2142310"/>
            <a:ext cx="10132423" cy="1933302"/>
          </a:xfrm>
        </p:spPr>
        <p:txBody>
          <a:bodyPr anchor="ctr">
            <a:noAutofit/>
          </a:bodyPr>
          <a:lstStyle/>
          <a:p>
            <a:pPr algn="ctr"/>
            <a:r>
              <a:rPr lang="id-ID" sz="4800" b="1" dirty="0" smtClean="0">
                <a:solidFill>
                  <a:schemeClr val="tx1"/>
                </a:solidFill>
              </a:rPr>
              <a:t>Kebijakan Ujian Sertifikasi Profesi di Zaman Millenium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7597" y="5448617"/>
            <a:ext cx="7043059" cy="569006"/>
          </a:xfrm>
        </p:spPr>
        <p:txBody>
          <a:bodyPr>
            <a:normAutofit/>
          </a:bodyPr>
          <a:lstStyle/>
          <a:p>
            <a:pPr algn="ctr"/>
            <a:r>
              <a:rPr lang="id-ID" sz="1100" b="1" dirty="0" smtClean="0"/>
              <a:t>Malang, 8 Desember 2017</a:t>
            </a:r>
          </a:p>
          <a:p>
            <a:pPr algn="ctr"/>
            <a:r>
              <a:rPr lang="id-ID" sz="1100" b="1" dirty="0" smtClean="0"/>
              <a:t>Seminar Nasional Universitas Islam Malang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Kewajiban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5" y="1141123"/>
            <a:ext cx="1032061" cy="103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2038" y="1508575"/>
            <a:ext cx="9839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/>
              <a:t>memahami </a:t>
            </a:r>
            <a:r>
              <a:rPr lang="id-ID" sz="1600" dirty="0"/>
              <a:t>dan mematuhi peraturan perundang-undangan Pasar Modal Indonesia; 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/>
              <a:t>bertindak </a:t>
            </a:r>
            <a:r>
              <a:rPr lang="id-ID" sz="1600" dirty="0"/>
              <a:t>dan bersikap profesional serta mempunyai wawasan yang luas di bidang Pasar Modal</a:t>
            </a:r>
            <a:r>
              <a:rPr lang="id-ID" sz="1600" dirty="0" smtClean="0"/>
              <a:t>;</a:t>
            </a:r>
            <a:endParaRPr lang="id-ID" sz="1600" dirty="0"/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/>
              <a:t>menjadi </a:t>
            </a:r>
            <a:r>
              <a:rPr lang="id-ID" sz="1600" dirty="0"/>
              <a:t>anggota asosiasi yang </a:t>
            </a:r>
            <a:r>
              <a:rPr lang="id-ID" sz="1600" dirty="0" smtClean="0"/>
              <a:t>telah </a:t>
            </a:r>
            <a:r>
              <a:rPr lang="id-ID" sz="1600" dirty="0"/>
              <a:t>mendapatkan pengakuan dari </a:t>
            </a:r>
            <a:r>
              <a:rPr lang="id-ID" sz="1600" dirty="0" smtClean="0"/>
              <a:t>OJK</a:t>
            </a:r>
          </a:p>
          <a:p>
            <a:pPr marL="355600"/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(berlaku ketika terdapat pengaturan OJK terkait asosiasi melalui SE)</a:t>
            </a:r>
            <a:endParaRPr lang="id-ID" sz="16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/>
              <a:t>Mengikuti pendidikan berkelanjutan</a:t>
            </a:r>
          </a:p>
          <a:p>
            <a:pPr marL="355600"/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(berlaku ketika terdapat asosiasi atau pihak lain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yang telah mendapatkan pengakuan dari </a:t>
            </a: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OJK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untuk menyelenggarakan pendidikan khusus di bidang Pasar </a:t>
            </a: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Modal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id-ID" sz="1600" dirty="0"/>
              <a:t>	</a:t>
            </a:r>
          </a:p>
          <a:p>
            <a:r>
              <a:rPr lang="id-ID" sz="1200" dirty="0" smtClean="0"/>
              <a:t> </a:t>
            </a:r>
            <a:endParaRPr lang="id-ID" sz="1200" dirty="0"/>
          </a:p>
          <a:p>
            <a:r>
              <a:rPr lang="id-ID" sz="1200" dirty="0"/>
              <a:t>	</a:t>
            </a:r>
          </a:p>
          <a:p>
            <a:pPr marL="171450" indent="-171450">
              <a:buFont typeface="Wingdings" pitchFamily="2" charset="2"/>
              <a:buChar char="q"/>
            </a:pPr>
            <a:endParaRPr lang="id-ID" sz="1200" dirty="0"/>
          </a:p>
          <a:p>
            <a:r>
              <a:rPr lang="id-ID" sz="120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3172" y="1110429"/>
            <a:ext cx="22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Kewajiban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1802038" y="3192575"/>
            <a:ext cx="10144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/>
              <a:t>Laporan mulai bekerja, berhenti bekerja, atau pindah bekerja, paling lambat 14 (empat belas) </a:t>
            </a:r>
            <a:r>
              <a:rPr lang="id-ID" sz="1600" dirty="0" smtClean="0"/>
              <a:t>hari terhitung </a:t>
            </a:r>
            <a:r>
              <a:rPr lang="id-ID" sz="1600" dirty="0"/>
              <a:t>sejak yang bersangkutan mulai bekerja, berhenti bekerja, atau pindah bekerja; dan/atau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/>
              <a:t>Laporan </a:t>
            </a:r>
            <a:r>
              <a:rPr lang="id-ID" sz="1600" dirty="0"/>
              <a:t>keikutsertaan dalam pendidikan berkelanjutan paling lambat 14 (empat belas) hari terhitung sejak yang bersangkutan selesai mengikuti program tersebut disertai bukti pendukung</a:t>
            </a:r>
            <a:r>
              <a:rPr lang="id-ID" sz="1600" dirty="0" smtClean="0"/>
              <a:t>.</a:t>
            </a:r>
            <a:endParaRPr lang="id-ID" sz="1600" dirty="0"/>
          </a:p>
          <a:p>
            <a:pPr marL="355600"/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Dalam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hal batas waktu penyampaian laporan </a:t>
            </a: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jatuh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pada hari libur, laporan mulai bekerja, berhenti bekerja, atau pindah bekerja dan laporan keikutsertaan atas pendidikan berkelanjutan disampaikan paling lambat pada 1 (satu) hari kerja berikutnya.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670" y="4960887"/>
            <a:ext cx="22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Larangan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1672670" y="5316426"/>
            <a:ext cx="9968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/>
              <a:t>dilarang bekerja rangkap pada lebih dari satu Perusahaan Efek dan/atau lembaga jasa keuangan </a:t>
            </a:r>
            <a:r>
              <a:rPr lang="id-ID" sz="1600" dirty="0" smtClean="0"/>
              <a:t>lainnya, </a:t>
            </a:r>
          </a:p>
          <a:p>
            <a:pPr marL="355600"/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(kecuali yang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berkedudukan sebagai anggota direksi dari Penjamin Emisi Efek dan/atau Perantara Pedagang Efek untuk merangkap jabatan sebagai komisaris Bursa Efek, Lembaga Kliring dan Penjaminan, atau Lembaga Penyimpanan dan </a:t>
            </a: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Penyelesaian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id-ID" sz="1200" dirty="0"/>
              <a:t>	</a:t>
            </a:r>
          </a:p>
          <a:p>
            <a:pPr marL="171450" indent="-171450">
              <a:buFont typeface="Wingdings" pitchFamily="2" charset="2"/>
              <a:buChar char="q"/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9593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Masa berlaku dan perpanjangan izin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77" y="1867971"/>
            <a:ext cx="10675917" cy="2624446"/>
          </a:xfrm>
        </p:spPr>
        <p:txBody>
          <a:bodyPr>
            <a:normAutofit/>
          </a:bodyPr>
          <a:lstStyle/>
          <a:p>
            <a:r>
              <a:rPr lang="id-ID" sz="2800" dirty="0" smtClean="0"/>
              <a:t>Izin berlaku 2 tahun dan dapat diperpanjang</a:t>
            </a:r>
          </a:p>
          <a:p>
            <a:r>
              <a:rPr lang="id-ID" sz="2800" dirty="0" smtClean="0"/>
              <a:t>Izin yang </a:t>
            </a:r>
            <a:r>
              <a:rPr lang="id-ID" sz="2800" dirty="0"/>
              <a:t>telah dikeluarkan sebelum berlakunya Peraturan Otoritas Jasa Keuangan ini dinyatakan tetap berlaku sampai dengan 2 (dua) tahun sejak berlakunya Peraturan Otoritas Jasa Keuangan </a:t>
            </a:r>
            <a:r>
              <a:rPr lang="id-ID" sz="2800" dirty="0" smtClean="0"/>
              <a:t>ini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4" y="2062716"/>
            <a:ext cx="10809768" cy="14991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3600" dirty="0" smtClean="0">
                <a:effectLst/>
              </a:rPr>
              <a:t/>
            </a:r>
            <a:br>
              <a:rPr lang="id-ID" sz="3600" dirty="0" smtClean="0">
                <a:effectLst/>
              </a:rPr>
            </a:br>
            <a:r>
              <a:rPr lang="id-ID" sz="3600" dirty="0" smtClean="0">
                <a:effectLst/>
              </a:rPr>
              <a:t/>
            </a:r>
            <a:br>
              <a:rPr lang="id-ID" sz="3600" dirty="0" smtClean="0">
                <a:effectLst/>
              </a:rPr>
            </a:br>
            <a:r>
              <a:rPr lang="id-ID" sz="3600" b="1" dirty="0" smtClean="0">
                <a:effectLst/>
              </a:rPr>
              <a:t>POJK </a:t>
            </a:r>
            <a:r>
              <a:rPr lang="id-ID" sz="3600" b="1" dirty="0">
                <a:effectLst/>
              </a:rPr>
              <a:t>Nomor 22/POJK.04/2016</a:t>
            </a:r>
            <a:r>
              <a:rPr lang="id-ID" sz="3600" b="1" dirty="0">
                <a:solidFill>
                  <a:schemeClr val="bg1"/>
                </a:solidFill>
              </a:rPr>
              <a:t/>
            </a:r>
            <a:br>
              <a:rPr lang="id-ID" sz="3600" b="1" dirty="0">
                <a:solidFill>
                  <a:schemeClr val="bg1"/>
                </a:solidFill>
              </a:rPr>
            </a:br>
            <a:r>
              <a:rPr lang="id-ID" sz="2800" dirty="0" smtClean="0">
                <a:effectLst/>
              </a:rPr>
              <a:t>tentang</a:t>
            </a:r>
            <a:r>
              <a:rPr lang="id-ID" sz="2800" dirty="0">
                <a:effectLst/>
              </a:rPr>
              <a:t/>
            </a:r>
            <a:br>
              <a:rPr lang="id-ID" sz="2800" dirty="0">
                <a:effectLst/>
              </a:rPr>
            </a:br>
            <a:r>
              <a:rPr lang="id-ID" sz="2800" dirty="0">
                <a:effectLst/>
              </a:rPr>
              <a:t>Segmentasi Perizinan Wakil Perantara Pedagang Efek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2209800" y="5407174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828800" y="990601"/>
            <a:ext cx="8686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</a:pPr>
            <a:endParaRPr lang="en-US" sz="1900">
              <a:latin typeface="Tw Cen MT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6119" y="75366"/>
            <a:ext cx="6904038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L</a:t>
            </a:r>
            <a:r>
              <a:rPr lang="id-ID" sz="3200" b="1" dirty="0"/>
              <a:t>ATAR BELAKANG &amp; TUJUAN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943100" y="1695856"/>
            <a:ext cx="8496300" cy="76813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d-ID" sz="2000" dirty="0">
                <a:latin typeface="Bookman Old Style" panose="02050604050505020204" pitchFamily="18" charset="0"/>
              </a:rPr>
              <a:t>Kurangnya jumlah tenaga pemasaran </a:t>
            </a:r>
            <a:r>
              <a:rPr lang="id-ID" sz="2000" dirty="0" smtClean="0">
                <a:latin typeface="Bookman Old Style" panose="02050604050505020204" pitchFamily="18" charset="0"/>
              </a:rPr>
              <a:t>berizin</a:t>
            </a:r>
            <a:endParaRPr lang="id-ID" sz="2000" b="1" dirty="0">
              <a:solidFill>
                <a:schemeClr val="tx1"/>
              </a:solidFill>
              <a:latin typeface="Opti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12938" y="2555635"/>
            <a:ext cx="8496300" cy="77450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d-ID" sz="2000" dirty="0">
                <a:latin typeface="Bookman Old Style" panose="02050604050505020204" pitchFamily="18" charset="0"/>
              </a:rPr>
              <a:t>Pengembangan konsep keagenan Perantara Pedagang </a:t>
            </a:r>
            <a:r>
              <a:rPr lang="id-ID" sz="2000" dirty="0" smtClean="0">
                <a:latin typeface="Bookman Old Style" panose="02050604050505020204" pitchFamily="18" charset="0"/>
              </a:rPr>
              <a:t>Efek</a:t>
            </a:r>
            <a:endParaRPr lang="id-ID" sz="2000" b="1" dirty="0">
              <a:solidFill>
                <a:schemeClr val="tx1"/>
              </a:solidFill>
              <a:latin typeface="Opti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943100" y="4024137"/>
            <a:ext cx="8496300" cy="76199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d-ID" sz="2000" dirty="0">
                <a:latin typeface="Bookman Old Style" panose="02050604050505020204" pitchFamily="18" charset="0"/>
              </a:rPr>
              <a:t>Meningkatkan jumlah tenaga pemasar </a:t>
            </a:r>
            <a:r>
              <a:rPr lang="id-ID" sz="2000" dirty="0" smtClean="0">
                <a:latin typeface="Bookman Old Style" panose="02050604050505020204" pitchFamily="18" charset="0"/>
              </a:rPr>
              <a:t>berizin</a:t>
            </a:r>
            <a:endParaRPr lang="id-ID" sz="2000" b="1" dirty="0">
              <a:solidFill>
                <a:schemeClr val="tx1"/>
              </a:solidFill>
              <a:latin typeface="Opti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34633" y="4875451"/>
            <a:ext cx="8496300" cy="83586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d-ID" sz="2000" dirty="0">
                <a:latin typeface="Bookman Old Style" panose="02050604050505020204" pitchFamily="18" charset="0"/>
              </a:rPr>
              <a:t>Mendukung konsep </a:t>
            </a:r>
            <a:r>
              <a:rPr lang="id-ID" sz="2000" dirty="0" smtClean="0">
                <a:latin typeface="Bookman Old Style" panose="02050604050505020204" pitchFamily="18" charset="0"/>
              </a:rPr>
              <a:t>keagenan</a:t>
            </a:r>
            <a:endParaRPr lang="id-ID" sz="2000" b="1" dirty="0">
              <a:solidFill>
                <a:schemeClr val="tx1"/>
              </a:solidFill>
              <a:latin typeface="Opti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76400" y="1063207"/>
            <a:ext cx="8763000" cy="54100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2000" b="1" dirty="0">
                <a:latin typeface="Bookman Old Style" panose="02050604050505020204" pitchFamily="18" charset="0"/>
              </a:rPr>
              <a:t>Latar Belakang</a:t>
            </a:r>
            <a:endParaRPr lang="id-ID" sz="2000" b="1" dirty="0">
              <a:solidFill>
                <a:schemeClr val="tx1"/>
              </a:solidFill>
              <a:latin typeface="Opti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46238" y="3445019"/>
            <a:ext cx="8763000" cy="54100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2000" b="1" dirty="0">
                <a:latin typeface="Bookman Old Style" panose="02050604050505020204" pitchFamily="18" charset="0"/>
              </a:rPr>
              <a:t>TUJUAN</a:t>
            </a:r>
            <a:endParaRPr lang="id-ID" sz="2000" b="1" dirty="0">
              <a:solidFill>
                <a:schemeClr val="tx1"/>
              </a:solidFill>
              <a:latin typeface="Optima" pitchFamily="34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828800" y="990601"/>
            <a:ext cx="8686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</a:pPr>
            <a:endParaRPr lang="en-US" sz="1900">
              <a:latin typeface="Tw Cen MT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8306" y="118533"/>
            <a:ext cx="6904038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S</a:t>
            </a:r>
            <a:r>
              <a:rPr lang="id-ID" sz="3200" b="1" dirty="0"/>
              <a:t>TRUKTUR PENGATURAN</a:t>
            </a:r>
            <a:endParaRPr lang="en-US" sz="3200" b="1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981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92134" y="135467"/>
            <a:ext cx="6904038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POKOK-POKOK</a:t>
            </a:r>
            <a:r>
              <a:rPr lang="id-ID" sz="3200" b="1" dirty="0"/>
              <a:t> PENGATURAN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15819"/>
              </p:ext>
            </p:extLst>
          </p:nvPr>
        </p:nvGraphicFramePr>
        <p:xfrm>
          <a:off x="1139294" y="1032933"/>
          <a:ext cx="10760077" cy="51172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0973"/>
                <a:gridCol w="3606800"/>
                <a:gridCol w="2901225"/>
                <a:gridCol w="3681079"/>
              </a:tblGrid>
              <a:tr h="4842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Pokok Pengaturan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id-ID" sz="1600" dirty="0" smtClean="0"/>
                        <a:t>eterangan Singkat</a:t>
                      </a:r>
                      <a:r>
                        <a:rPr lang="id-ID" sz="1600" baseline="0" dirty="0" smtClean="0"/>
                        <a:t> </a:t>
                      </a:r>
                      <a:endParaRPr lang="id-ID" sz="16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80999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id-ID" sz="1400" dirty="0" smtClean="0"/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 smtClean="0"/>
                        <a:t>Jenis Izin</a:t>
                      </a:r>
                      <a:endParaRPr lang="en-US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id-ID" sz="1400" dirty="0" smtClean="0"/>
                        <a:t>Segmentasi izin WPPE khusus</a:t>
                      </a:r>
                      <a:r>
                        <a:rPr lang="id-ID" sz="1400" baseline="0" dirty="0" smtClean="0"/>
                        <a:t> untuk fungsi pemasaran yang terdiri dari: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baseline="0" dirty="0" smtClean="0"/>
                        <a:t>Izin WPPE Pemasaran; dan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baseline="0" dirty="0" smtClean="0"/>
                        <a:t>Izin WPPE Pemasaran Terbatas.</a:t>
                      </a:r>
                      <a:endParaRPr lang="en-US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1843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id-ID" sz="1400" dirty="0" smtClean="0"/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Ruang Lingkup</a:t>
                      </a:r>
                      <a:r>
                        <a:rPr lang="id-ID" sz="1400" baseline="0" dirty="0" smtClean="0"/>
                        <a:t> Kegiatan</a:t>
                      </a:r>
                      <a:endParaRPr lang="en-US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Izin WPPE Pemasaran:</a:t>
                      </a:r>
                      <a:endParaRPr lang="id-ID" sz="1400" dirty="0"/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dirty="0" smtClean="0"/>
                        <a:t>Penawaran</a:t>
                      </a:r>
                      <a:r>
                        <a:rPr lang="id-ID" sz="1400" baseline="0" dirty="0" smtClean="0"/>
                        <a:t> kepada calon nasabah;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baseline="0" dirty="0" smtClean="0"/>
                        <a:t>KYC;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baseline="0" dirty="0" smtClean="0"/>
                        <a:t>Pembuatan kontrak pembukaan rekening Efek;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baseline="0" dirty="0" smtClean="0"/>
                        <a:t>Menerima pesanan dan/atau instruksi nasabah;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400" baseline="0" dirty="0" smtClean="0"/>
                        <a:t>Melakukan komunikasi dengan nasabah;</a:t>
                      </a:r>
                      <a:endParaRPr lang="id-ID" sz="140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200" dirty="0" smtClean="0"/>
                        <a:t>Izin WPPE Pemasaran Terbatas: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200" dirty="0" smtClean="0"/>
                        <a:t>Penawaran</a:t>
                      </a:r>
                      <a:r>
                        <a:rPr lang="id-ID" sz="1200" baseline="0" dirty="0" smtClean="0"/>
                        <a:t> kepada calon nasabah;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200" baseline="0" dirty="0" smtClean="0"/>
                        <a:t>KYC;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200" baseline="0" dirty="0" smtClean="0"/>
                        <a:t>Pembuatan kontrak pembukaan rekening Efek;</a:t>
                      </a:r>
                      <a:endParaRPr lang="id-ID" sz="120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 typeface="+mj-lt"/>
                        <a:buNone/>
                      </a:pPr>
                      <a:r>
                        <a:rPr lang="id-ID" sz="1400" kern="1200" dirty="0" smtClean="0"/>
                        <a:t>3</a:t>
                      </a:r>
                      <a:r>
                        <a:rPr lang="en-US" sz="1400" kern="1200" dirty="0" smtClean="0"/>
                        <a:t>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Persyaratan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 smtClean="0"/>
                        <a:t>Persyaratan Integritas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400" baseline="0" dirty="0" smtClean="0"/>
                        <a:t>Persyaratan Kompetensi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400" baseline="0" dirty="0" smtClean="0"/>
                        <a:t>Bekerja pada LJK di Indonesia, bagi WNA; dan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id-ID" sz="1400" baseline="0" dirty="0" smtClean="0"/>
                        <a:t>Tidak bekerja &gt; 1 PE, APPE kelembagaan, dan/atau LJK lainnya</a:t>
                      </a:r>
                      <a:endParaRPr lang="id-ID" sz="140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 typeface="+mj-lt"/>
                        <a:buNone/>
                      </a:pPr>
                      <a:r>
                        <a:rPr lang="id-ID" sz="1400" kern="1200" dirty="0" smtClean="0"/>
                        <a:t>4.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 smtClean="0"/>
                        <a:t>Tata</a:t>
                      </a:r>
                      <a:r>
                        <a:rPr lang="id-ID" sz="1400" baseline="0" dirty="0" smtClean="0"/>
                        <a:t> cara permohonan izin, masa berlaku dan perpanjangan izin, kewajiban dan larangan, komite standar keahlian dan asosiasi, pelaporan, dan pengembalian izin.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Mengacu pada POJK Nomor</a:t>
                      </a:r>
                      <a:r>
                        <a:rPr lang="id-ID" sz="1400" baseline="0" dirty="0" smtClean="0"/>
                        <a:t> 27/POJK.04/2014 tentang Perizinan Wakil Penjamin Emisi Efek dan Wakil Perantara Pedagang Efek.</a:t>
                      </a:r>
                      <a:endParaRPr lang="en-US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01364" y="91998"/>
            <a:ext cx="8229600" cy="8470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3200" b="1" dirty="0"/>
              <a:t>KEWENANGAN YANG DIMILIKI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23792" y="2060848"/>
            <a:ext cx="5015516" cy="280831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just"/>
            <a:endParaRPr lang="id-ID" sz="2600" dirty="0"/>
          </a:p>
          <a:p>
            <a:pPr lvl="0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Fungsi Pemasaran..........................................................</a:t>
            </a:r>
          </a:p>
          <a:p>
            <a:pPr lvl="1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melakukan </a:t>
            </a:r>
            <a:r>
              <a:rPr lang="id-ID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penawaran kepada calon nasabah.....</a:t>
            </a:r>
            <a:endParaRPr lang="id-ID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menerapkan </a:t>
            </a:r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KYC....................................................</a:t>
            </a:r>
          </a:p>
          <a:p>
            <a:pPr lvl="1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membuat kontrak pembukaan rekening Efek........</a:t>
            </a:r>
          </a:p>
          <a:p>
            <a:pPr lvl="1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menerima pesanan dan/atau instruksi nasabah...</a:t>
            </a:r>
          </a:p>
          <a:p>
            <a:pPr lvl="1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melakukan komunikasi dengan nasabah...............</a:t>
            </a:r>
          </a:p>
          <a:p>
            <a:pPr lvl="0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Fungsi Managemen Risiko.............................................</a:t>
            </a:r>
          </a:p>
          <a:p>
            <a:pPr lvl="0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Fungsi Kepatuhan..........................................................</a:t>
            </a:r>
          </a:p>
          <a:p>
            <a:pPr lvl="0" algn="just"/>
            <a:r>
              <a:rPr lang="id-ID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Fungsi Analis/riset.........................................................</a:t>
            </a:r>
          </a:p>
          <a:p>
            <a:endParaRPr lang="id-ID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847528" y="2084982"/>
          <a:ext cx="2232248" cy="278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>
            <a:hlinkHover r:id="" action="ppaction://noaction" highlightClick="1"/>
          </p:cNvPr>
          <p:cNvSpPr/>
          <p:nvPr/>
        </p:nvSpPr>
        <p:spPr>
          <a:xfrm>
            <a:off x="9320420" y="2348879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hlinkHover r:id="" action="ppaction://noaction" highlightClick="1"/>
          </p:cNvPr>
          <p:cNvSpPr/>
          <p:nvPr/>
        </p:nvSpPr>
        <p:spPr>
          <a:xfrm>
            <a:off x="9320420" y="2619718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>
            <a:hlinkHover r:id="" action="ppaction://noaction" highlightClick="1"/>
          </p:cNvPr>
          <p:cNvSpPr/>
          <p:nvPr/>
        </p:nvSpPr>
        <p:spPr>
          <a:xfrm>
            <a:off x="9320420" y="2865200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>
            <a:hlinkHover r:id="" action="ppaction://noaction" highlightClick="1"/>
          </p:cNvPr>
          <p:cNvSpPr/>
          <p:nvPr/>
        </p:nvSpPr>
        <p:spPr>
          <a:xfrm>
            <a:off x="9320420" y="3110682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>
            <a:hlinkHover r:id="" action="ppaction://noaction" highlightClick="1"/>
          </p:cNvPr>
          <p:cNvSpPr/>
          <p:nvPr/>
        </p:nvSpPr>
        <p:spPr>
          <a:xfrm>
            <a:off x="9320420" y="3356164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hlinkHover r:id="" action="ppaction://noaction" highlightClick="1"/>
          </p:cNvPr>
          <p:cNvSpPr/>
          <p:nvPr/>
        </p:nvSpPr>
        <p:spPr>
          <a:xfrm>
            <a:off x="9320420" y="3601646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hlinkHover r:id="" action="ppaction://noaction" highlightClick="1"/>
          </p:cNvPr>
          <p:cNvSpPr/>
          <p:nvPr/>
        </p:nvSpPr>
        <p:spPr>
          <a:xfrm>
            <a:off x="9320420" y="3870866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hlinkHover r:id="" action="ppaction://noaction" highlightClick="1"/>
          </p:cNvPr>
          <p:cNvSpPr/>
          <p:nvPr/>
        </p:nvSpPr>
        <p:spPr>
          <a:xfrm>
            <a:off x="9320420" y="4141706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hlinkHover r:id="" action="ppaction://noaction" highlightClick="1"/>
          </p:cNvPr>
          <p:cNvSpPr/>
          <p:nvPr/>
        </p:nvSpPr>
        <p:spPr>
          <a:xfrm>
            <a:off x="9320420" y="4387187"/>
            <a:ext cx="136915" cy="1219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hlinkHover r:id="" action="ppaction://noaction" highlightClick="1"/>
          </p:cNvPr>
          <p:cNvSpPr/>
          <p:nvPr/>
        </p:nvSpPr>
        <p:spPr>
          <a:xfrm>
            <a:off x="9610883" y="2619718"/>
            <a:ext cx="136915" cy="121932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Hover r:id="" action="ppaction://noaction" highlightClick="1"/>
          </p:cNvPr>
          <p:cNvSpPr/>
          <p:nvPr/>
        </p:nvSpPr>
        <p:spPr>
          <a:xfrm>
            <a:off x="9610883" y="2865200"/>
            <a:ext cx="136915" cy="121932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Hover r:id="" action="ppaction://noaction" highlightClick="1"/>
          </p:cNvPr>
          <p:cNvSpPr/>
          <p:nvPr/>
        </p:nvSpPr>
        <p:spPr>
          <a:xfrm>
            <a:off x="9610883" y="3110682"/>
            <a:ext cx="136915" cy="121932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Hover r:id="" action="ppaction://noaction" highlightClick="1"/>
          </p:cNvPr>
          <p:cNvSpPr/>
          <p:nvPr/>
        </p:nvSpPr>
        <p:spPr>
          <a:xfrm>
            <a:off x="9610883" y="3356164"/>
            <a:ext cx="136915" cy="121932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Hover r:id="" action="ppaction://noaction" highlightClick="1"/>
          </p:cNvPr>
          <p:cNvSpPr/>
          <p:nvPr/>
        </p:nvSpPr>
        <p:spPr>
          <a:xfrm>
            <a:off x="9610883" y="3601646"/>
            <a:ext cx="136915" cy="121932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Hover r:id="" action="ppaction://noaction" highlightClick="1"/>
          </p:cNvPr>
          <p:cNvSpPr/>
          <p:nvPr/>
        </p:nvSpPr>
        <p:spPr>
          <a:xfrm>
            <a:off x="9903585" y="2619718"/>
            <a:ext cx="136915" cy="121932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hlinkHover r:id="" action="ppaction://noaction" highlightClick="1"/>
          </p:cNvPr>
          <p:cNvSpPr/>
          <p:nvPr/>
        </p:nvSpPr>
        <p:spPr>
          <a:xfrm>
            <a:off x="9903585" y="2865200"/>
            <a:ext cx="136915" cy="121932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hlinkHover r:id="" action="ppaction://noaction" highlightClick="1"/>
          </p:cNvPr>
          <p:cNvSpPr/>
          <p:nvPr/>
        </p:nvSpPr>
        <p:spPr>
          <a:xfrm>
            <a:off x="9612002" y="2357907"/>
            <a:ext cx="136915" cy="121932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hlinkHover r:id="" action="ppaction://noaction" highlightClick="1"/>
          </p:cNvPr>
          <p:cNvSpPr/>
          <p:nvPr/>
        </p:nvSpPr>
        <p:spPr>
          <a:xfrm>
            <a:off x="9903585" y="3110682"/>
            <a:ext cx="136915" cy="121932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168543"/>
              </p:ext>
            </p:extLst>
          </p:nvPr>
        </p:nvGraphicFramePr>
        <p:xfrm>
          <a:off x="595422" y="1777263"/>
          <a:ext cx="8098201" cy="3961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5888"/>
                <a:gridCol w="4587430"/>
                <a:gridCol w="2444883"/>
              </a:tblGrid>
              <a:tr h="362657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NO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JENIS</a:t>
                      </a:r>
                      <a:r>
                        <a:rPr lang="id-ID" sz="2000" baseline="0" dirty="0" smtClean="0"/>
                        <a:t> IZIN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SK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047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d-ID" sz="2000" dirty="0" smtClean="0"/>
                        <a:t>1.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WPEE (1992-1 Desember 2017)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2053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00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WPEE</a:t>
                      </a:r>
                      <a:r>
                        <a:rPr lang="id-ID" sz="2000" baseline="0" dirty="0" smtClean="0">
                          <a:latin typeface="Century Gothic" panose="020B0502020202020204" pitchFamily="34" charset="0"/>
                        </a:rPr>
                        <a:t> Aktif 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793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047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2.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WPPE (1992-1 Desember 2017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9453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4532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WPPE Aktif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5430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887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3.</a:t>
                      </a:r>
                      <a:r>
                        <a:rPr lang="id-ID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WPPE Pemasaran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393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00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4.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WPPE Pemasaran Terbatas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63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47528" y="152400"/>
            <a:ext cx="9938072" cy="540296"/>
          </a:xfrm>
        </p:spPr>
        <p:txBody>
          <a:bodyPr/>
          <a:lstStyle/>
          <a:p>
            <a:r>
              <a:rPr lang="id-ID" b="1" dirty="0" smtClean="0"/>
              <a:t>PEMBERIAN IZIN 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796341" y="6215877"/>
            <a:ext cx="438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Data per 1 Desember  2017</a:t>
            </a:r>
            <a:endParaRPr lang="id-ID" sz="120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Data Pembukaan Rekening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Transaksi yang terjadi di seluruh industri jasa keuangan sebanyak 3,5 juta rekening saat bulan Inklusi keuangan Oktober 2016.</a:t>
            </a:r>
          </a:p>
          <a:p>
            <a:pPr marL="0" indent="0">
              <a:buNone/>
            </a:pPr>
            <a:r>
              <a:rPr lang="id-ID" dirty="0" smtClean="0"/>
              <a:t>Data Pasar Modal per 30 November 2017 </a:t>
            </a:r>
          </a:p>
          <a:p>
            <a:r>
              <a:rPr lang="id-ID" dirty="0" smtClean="0"/>
              <a:t>Data subrek efek per 30 November 2017 : 776.579</a:t>
            </a:r>
          </a:p>
          <a:p>
            <a:r>
              <a:rPr lang="id-ID" dirty="0" smtClean="0"/>
              <a:t>Data subrek reksadana 30 November 2017 : 879.268</a:t>
            </a:r>
          </a:p>
          <a:p>
            <a:r>
              <a:rPr lang="id-ID" dirty="0" smtClean="0"/>
              <a:t>Penambahan jumlah account baru (efek dan reksadana) per 30 November 2017 : 349.151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Pembukaan </a:t>
            </a:r>
            <a:r>
              <a:rPr lang="id-ID" dirty="0" smtClean="0"/>
              <a:t>Rekening</a:t>
            </a:r>
            <a:endParaRPr lang="id-ID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14397"/>
              </p:ext>
            </p:extLst>
          </p:nvPr>
        </p:nvGraphicFramePr>
        <p:xfrm>
          <a:off x="609601" y="1041400"/>
          <a:ext cx="7949938" cy="525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96223" y="1640264"/>
            <a:ext cx="3104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Pembukaan rekening dana pihak ketiga 3.388.267 </a:t>
            </a:r>
            <a:r>
              <a:rPr lang="id-ID" dirty="0" smtClean="0"/>
              <a:t>rekening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Lainnya 158.210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62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Latar Belakang Pembicara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3600" b="1" dirty="0" smtClean="0">
                <a:solidFill>
                  <a:prstClr val="black"/>
                </a:solidFill>
              </a:rPr>
              <a:t>Devy Arveida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 smtClean="0">
                <a:solidFill>
                  <a:prstClr val="black"/>
                </a:solidFill>
              </a:rPr>
              <a:t>Lahir </a:t>
            </a:r>
            <a:r>
              <a:rPr lang="id-ID" sz="2000" dirty="0">
                <a:solidFill>
                  <a:prstClr val="black"/>
                </a:solidFill>
              </a:rPr>
              <a:t>di Jakarta 7 Juni 1971, menikah, memiliki anak : 2 putri dan 1 putra.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>
                <a:solidFill>
                  <a:prstClr val="black"/>
                </a:solidFill>
              </a:rPr>
              <a:t>Pendidikan : - SDN Cijawura 1 </a:t>
            </a:r>
            <a:r>
              <a:rPr lang="id-ID" sz="2000" dirty="0" smtClean="0">
                <a:solidFill>
                  <a:prstClr val="black"/>
                </a:solidFill>
              </a:rPr>
              <a:t>Bandung</a:t>
            </a:r>
            <a:endParaRPr lang="id-ID" sz="20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                           - SMP Negeri Buahbatu Bandung 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                           - SMAN 8 Bandung</a:t>
            </a:r>
          </a:p>
          <a:p>
            <a:pPr marL="1701800" lvl="0" indent="-17780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- Sarjana Akuntansi dari Universitas Andalas, Sumatera Barat, 1990-  wisuda Maret 1996</a:t>
            </a:r>
          </a:p>
          <a:p>
            <a:pPr marL="2065338" lvl="0" indent="-1793875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Riwayat pekerjaan :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>
                <a:solidFill>
                  <a:prstClr val="black"/>
                </a:solidFill>
              </a:rPr>
              <a:t>1997-2010, staf di Bagian Bina Perusahaan Efek, Biro Transaksi dan Lembaga Efek, Bapepam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>
                <a:solidFill>
                  <a:prstClr val="black"/>
                </a:solidFill>
              </a:rPr>
              <a:t>2011-2012, staf di Bagian Wakil Perusahaan Efek, Biro Transaksi dan Lembaga Efek, Bapepam-LK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>
                <a:solidFill>
                  <a:prstClr val="black"/>
                </a:solidFill>
              </a:rPr>
              <a:t>2013-2014, Kepala Sub Bagian Pengembangan Kebijakan Wakil Perusahaan Efek, Bagian Pengembangan Transaksi dan Lembaga Efek, Direktorat Transaksi dan Lembaga Efek, Otoritas Jasa Keuangan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>
                <a:solidFill>
                  <a:prstClr val="black"/>
                </a:solidFill>
              </a:rPr>
              <a:t>2014-sekarang, Kepala Sub Bagian Pengawasan </a:t>
            </a:r>
            <a:r>
              <a:rPr lang="id-ID" sz="2000" dirty="0" smtClean="0">
                <a:solidFill>
                  <a:prstClr val="black"/>
                </a:solidFill>
              </a:rPr>
              <a:t>Wakil Perantara Pedagang Efek (WPPE), </a:t>
            </a:r>
            <a:r>
              <a:rPr lang="id-ID" sz="2000" dirty="0">
                <a:solidFill>
                  <a:prstClr val="black"/>
                </a:solidFill>
              </a:rPr>
              <a:t>Bagian Pengawasan Wakil Perusahaan Efek dan Lembaga Efek, Direktorat Pengawasan Lembaga Efek, Otoritas Jasa Keuangan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Pembukaan </a:t>
            </a:r>
            <a:r>
              <a:rPr lang="id-ID" dirty="0" smtClean="0"/>
              <a:t>Rekening Di Luar DPK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96640"/>
              </p:ext>
            </p:extLst>
          </p:nvPr>
        </p:nvGraphicFramePr>
        <p:xfrm>
          <a:off x="609600" y="1041400"/>
          <a:ext cx="7233501" cy="525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08709" y="1385740"/>
            <a:ext cx="3676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Pembukaan rekening tabungan emas sebanyak 115.862 rekening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Pembukaan rekening investasi pada pasar modal 14.880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Pembukaan rekening pembiayaan 14.321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Pembukaan polis asuransi 12.482 polis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Pembukaan rekening pada Dana Pensiun 665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10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Bulan Inklusi Keuangan Oktober 2016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Transaksi yang terjadi di seluruh industri jasa keuangan sebanyak 3,5 juta rekening :</a:t>
            </a:r>
          </a:p>
          <a:p>
            <a:r>
              <a:rPr lang="id-ID" dirty="0" smtClean="0"/>
              <a:t>Pembukaan rekening dana pihak ketiga 3.388.267 rekening</a:t>
            </a:r>
          </a:p>
          <a:p>
            <a:r>
              <a:rPr lang="id-ID" dirty="0" smtClean="0"/>
              <a:t>Pembukaan rekening tabungan emas sebanyak 115.862 rekening</a:t>
            </a:r>
          </a:p>
          <a:p>
            <a:r>
              <a:rPr lang="id-ID" dirty="0" smtClean="0"/>
              <a:t>Pembukaan rekening investasi pada pasar modal 14.880</a:t>
            </a:r>
          </a:p>
          <a:p>
            <a:r>
              <a:rPr lang="id-ID" dirty="0" smtClean="0"/>
              <a:t>Pembukaan rekening pembiayaan 14.321</a:t>
            </a:r>
          </a:p>
          <a:p>
            <a:r>
              <a:rPr lang="id-ID" dirty="0" smtClean="0"/>
              <a:t>Pembukaan polis asuransi 12.482 polis</a:t>
            </a:r>
          </a:p>
          <a:p>
            <a:r>
              <a:rPr lang="id-ID" dirty="0" smtClean="0"/>
              <a:t>Pembukaan rekening pada Dana Pensiun 665</a:t>
            </a:r>
          </a:p>
          <a:p>
            <a:pPr marL="0" indent="0">
              <a:buNone/>
            </a:pPr>
            <a:r>
              <a:rPr lang="id-ID" dirty="0" smtClean="0"/>
              <a:t>Data subrek efek per 30 November 2017 : 776.579</a:t>
            </a:r>
          </a:p>
          <a:p>
            <a:pPr marL="0" indent="0">
              <a:buNone/>
            </a:pPr>
            <a:r>
              <a:rPr lang="id-ID" dirty="0" smtClean="0"/>
              <a:t>Data subrek reksadana 30 November 2017 : 879.268</a:t>
            </a:r>
          </a:p>
          <a:p>
            <a:pPr marL="0" indent="0">
              <a:buNone/>
            </a:pPr>
            <a:r>
              <a:rPr lang="id-ID" dirty="0" smtClean="0"/>
              <a:t>Penambahan jumlah account baru (efek dan reksadana) per 30 November 2017 : 349.151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6338"/>
            <a:ext cx="91440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3"/>
          <p:cNvSpPr>
            <a:spLocks noGrp="1"/>
          </p:cNvSpPr>
          <p:nvPr>
            <p:ph type="ctrTitle"/>
          </p:nvPr>
        </p:nvSpPr>
        <p:spPr>
          <a:xfrm>
            <a:off x="1774826" y="1196976"/>
            <a:ext cx="9109075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altLang="id-ID" sz="3600" b="1" dirty="0">
                <a:latin typeface="High Tower Text" panose="02040502050506030303" pitchFamily="18" charset="0"/>
              </a:rPr>
              <a:t>Sistem Perizinan dan Registrasi </a:t>
            </a:r>
            <a:br>
              <a:rPr lang="id-ID" altLang="id-ID" sz="3600" b="1" dirty="0">
                <a:latin typeface="High Tower Text" panose="02040502050506030303" pitchFamily="18" charset="0"/>
              </a:rPr>
            </a:br>
            <a:r>
              <a:rPr lang="id-ID" altLang="id-ID" sz="3600" b="1" dirty="0">
                <a:latin typeface="High Tower Text" panose="02040502050506030303" pitchFamily="18" charset="0"/>
              </a:rPr>
              <a:t>(E-licensing) </a:t>
            </a:r>
            <a:r>
              <a:rPr lang="id-ID" altLang="id-ID" sz="3600" b="1" dirty="0">
                <a:solidFill>
                  <a:srgbClr val="000000"/>
                </a:solidFill>
                <a:latin typeface="High Tower Text" panose="02040502050506030303" pitchFamily="18" charset="0"/>
              </a:rPr>
              <a:t>Terintegrasi</a:t>
            </a:r>
            <a:br>
              <a:rPr lang="id-ID" altLang="id-ID" sz="3600" b="1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r>
              <a:rPr lang="id-ID" altLang="id-ID" sz="3600" b="1" dirty="0">
                <a:solidFill>
                  <a:srgbClr val="000000"/>
                </a:solidFill>
                <a:latin typeface="High Tower Text" panose="02040502050506030303" pitchFamily="18" charset="0"/>
              </a:rPr>
              <a:t>(SPRINT)</a:t>
            </a:r>
            <a:endParaRPr lang="id-ID" altLang="id-ID" sz="2000" b="1" dirty="0">
              <a:latin typeface="High Tower Text" panose="0204050205050603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1464" y="1340771"/>
            <a:ext cx="648072" cy="13260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>
                <a:solidFill>
                  <a:prstClr val="black">
                    <a:tint val="75000"/>
                  </a:prstClr>
                </a:solidFill>
              </a:rPr>
              <a:t>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Proses Yang Dapat Dilakukan Melalui SPRINT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6" y="1479761"/>
            <a:ext cx="1032061" cy="103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2038" y="1508575"/>
            <a:ext cx="9839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Melakukan registrasi akun di SPRINT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Melakukan pembayaran sesuai dengan jenis izin yang dimohonkan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Melakukan </a:t>
            </a:r>
            <a:r>
              <a:rPr lang="id-ID" sz="1600" i="1" dirty="0" smtClean="0">
                <a:solidFill>
                  <a:prstClr val="black"/>
                </a:solidFill>
              </a:rPr>
              <a:t>refreshment </a:t>
            </a:r>
            <a:r>
              <a:rPr lang="id-ID" sz="1600" dirty="0" smtClean="0">
                <a:solidFill>
                  <a:prstClr val="black"/>
                </a:solidFill>
              </a:rPr>
              <a:t>pembayaran di akun SPRINT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Mengisi form permohonan izin perorangan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Melakukan </a:t>
            </a:r>
            <a:r>
              <a:rPr lang="id-ID" sz="1600" i="1" dirty="0" smtClean="0">
                <a:solidFill>
                  <a:prstClr val="black"/>
                </a:solidFill>
              </a:rPr>
              <a:t>upload</a:t>
            </a:r>
            <a:r>
              <a:rPr lang="id-ID" sz="1600" dirty="0" smtClean="0">
                <a:solidFill>
                  <a:prstClr val="black"/>
                </a:solidFill>
              </a:rPr>
              <a:t> dokumen perizinan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Menunggu tanggapan dari OJK</a:t>
            </a:r>
            <a:endParaRPr lang="id-ID" sz="1200" dirty="0">
              <a:solidFill>
                <a:prstClr val="black"/>
              </a:solidFill>
            </a:endParaRPr>
          </a:p>
          <a:p>
            <a:r>
              <a:rPr lang="id-ID" sz="12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884" y="974706"/>
            <a:ext cx="130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prstClr val="black"/>
                </a:solidFill>
              </a:rPr>
              <a:t>Pemohon 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5313" y="3425620"/>
            <a:ext cx="1014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Masuk ke akun SPRINT pemohon 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Laporan </a:t>
            </a:r>
            <a:r>
              <a:rPr lang="id-ID" sz="1600" dirty="0">
                <a:solidFill>
                  <a:prstClr val="black"/>
                </a:solidFill>
              </a:rPr>
              <a:t>mulai </a:t>
            </a:r>
            <a:r>
              <a:rPr lang="id-ID" sz="1600" dirty="0" smtClean="0">
                <a:solidFill>
                  <a:prstClr val="black"/>
                </a:solidFill>
              </a:rPr>
              <a:t>bekerja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Laporan berhenti </a:t>
            </a:r>
            <a:r>
              <a:rPr lang="id-ID" sz="1600" dirty="0">
                <a:solidFill>
                  <a:prstClr val="black"/>
                </a:solidFill>
              </a:rPr>
              <a:t>bekerja, atau pindah </a:t>
            </a:r>
            <a:r>
              <a:rPr lang="id-ID" sz="1600" dirty="0" smtClean="0">
                <a:solidFill>
                  <a:prstClr val="black"/>
                </a:solidFill>
              </a:rPr>
              <a:t>bekerja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8206" y="4401337"/>
            <a:ext cx="22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</a:rPr>
              <a:t>Perpanjangan Izin 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8206" y="4756876"/>
            <a:ext cx="9968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Dilakukan sebelum masa izin berakhir yaitu 90 (sembilan puluh) hari sebelum tanggal izin perorangan berakhir.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Masuk ke akun SPRINT pemohon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Melengkapi dokumen perpanjangan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Mengunggu tanggapan dari OJK </a:t>
            </a:r>
            <a:endParaRPr lang="id-ID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id-ID" sz="1200" dirty="0">
                <a:solidFill>
                  <a:prstClr val="black"/>
                </a:solidFill>
              </a:rPr>
              <a:t>	</a:t>
            </a:r>
          </a:p>
          <a:p>
            <a:pPr marL="171450" indent="-171450">
              <a:buFont typeface="Wingdings" pitchFamily="2" charset="2"/>
              <a:buChar char="q"/>
            </a:pPr>
            <a:endParaRPr lang="id-ID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5313" y="1139243"/>
            <a:ext cx="130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</a:rPr>
              <a:t>Perizinan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038" y="3093254"/>
            <a:ext cx="130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</a:rPr>
              <a:t>Pelaporan</a:t>
            </a:r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Proses Yang Dapat Dilakukan Melalui SPRINT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6" y="1479761"/>
            <a:ext cx="1032061" cy="103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2038" y="1508575"/>
            <a:ext cx="9839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Melakukan verifikasi dokumen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Memberikan persetujuan / penolakan permohonan izin perorangan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id-ID" sz="1600" dirty="0" smtClean="0">
                <a:solidFill>
                  <a:prstClr val="black"/>
                </a:solidFill>
              </a:rPr>
              <a:t>Meminta kekurangan dokumen permohonan izin perorangan</a:t>
            </a:r>
          </a:p>
          <a:p>
            <a:r>
              <a:rPr lang="id-ID" sz="12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884" y="974706"/>
            <a:ext cx="130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prstClr val="black"/>
                </a:solidFill>
              </a:rPr>
              <a:t>OJK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5313" y="2806635"/>
            <a:ext cx="1014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id-ID" sz="1600" i="1" dirty="0" smtClean="0">
                <a:solidFill>
                  <a:prstClr val="black"/>
                </a:solidFill>
              </a:rPr>
              <a:t>Update database </a:t>
            </a:r>
            <a:r>
              <a:rPr lang="id-ID" sz="1600" dirty="0" smtClean="0">
                <a:solidFill>
                  <a:prstClr val="black"/>
                </a:solidFill>
              </a:rPr>
              <a:t>pemegang izin perorangan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8206" y="3268573"/>
            <a:ext cx="22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</a:rPr>
              <a:t>Perpanjangan Izin 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8206" y="3624112"/>
            <a:ext cx="996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itchFamily="2" charset="2"/>
              <a:buChar char="q"/>
            </a:pPr>
            <a:r>
              <a:rPr lang="id-ID" sz="1600" dirty="0">
                <a:solidFill>
                  <a:prstClr val="black"/>
                </a:solidFill>
              </a:rPr>
              <a:t>Melakukan verifikasi dokumen</a:t>
            </a:r>
          </a:p>
          <a:p>
            <a:pPr marL="355600" lvl="0" indent="-355600">
              <a:buFont typeface="Wingdings" pitchFamily="2" charset="2"/>
              <a:buChar char="q"/>
            </a:pPr>
            <a:r>
              <a:rPr lang="id-ID" sz="1600" dirty="0">
                <a:solidFill>
                  <a:prstClr val="black"/>
                </a:solidFill>
              </a:rPr>
              <a:t>Memberikan persetujuan / penolakan </a:t>
            </a:r>
            <a:r>
              <a:rPr lang="id-ID" sz="1600" dirty="0" smtClean="0">
                <a:solidFill>
                  <a:prstClr val="black"/>
                </a:solidFill>
              </a:rPr>
              <a:t>permohonan perpanjangan </a:t>
            </a:r>
            <a:r>
              <a:rPr lang="id-ID" sz="1600" dirty="0">
                <a:solidFill>
                  <a:prstClr val="black"/>
                </a:solidFill>
              </a:rPr>
              <a:t>izin perorangan</a:t>
            </a:r>
          </a:p>
          <a:p>
            <a:pPr marL="355600" lvl="0" indent="-355600">
              <a:buFont typeface="Wingdings" pitchFamily="2" charset="2"/>
              <a:buChar char="q"/>
            </a:pPr>
            <a:r>
              <a:rPr lang="id-ID" sz="1600" dirty="0">
                <a:solidFill>
                  <a:prstClr val="black"/>
                </a:solidFill>
              </a:rPr>
              <a:t>Meminta kekurangan dokumen permohonan </a:t>
            </a:r>
            <a:r>
              <a:rPr lang="id-ID" sz="1600" dirty="0" smtClean="0">
                <a:solidFill>
                  <a:prstClr val="black"/>
                </a:solidFill>
              </a:rPr>
              <a:t>perpanjangan izin </a:t>
            </a:r>
            <a:r>
              <a:rPr lang="id-ID" sz="1600" dirty="0">
                <a:solidFill>
                  <a:prstClr val="black"/>
                </a:solidFill>
              </a:rPr>
              <a:t>perorangan</a:t>
            </a:r>
          </a:p>
          <a:p>
            <a:r>
              <a:rPr lang="id-ID" sz="1200" dirty="0">
                <a:solidFill>
                  <a:prstClr val="black"/>
                </a:solidFill>
              </a:rPr>
              <a:t>	</a:t>
            </a:r>
          </a:p>
          <a:p>
            <a:pPr marL="171450" indent="-171450">
              <a:buFont typeface="Wingdings" pitchFamily="2" charset="2"/>
              <a:buChar char="q"/>
            </a:pPr>
            <a:endParaRPr lang="id-ID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5313" y="1139243"/>
            <a:ext cx="130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</a:rPr>
              <a:t>Perizinan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038" y="2474269"/>
            <a:ext cx="130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</a:rPr>
              <a:t>Pelaporan</a:t>
            </a:r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55914" y="2924176"/>
            <a:ext cx="7077075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id-ID" sz="2800" b="1" dirty="0">
                <a:solidFill>
                  <a:srgbClr val="FFFFFF"/>
                </a:solidFill>
                <a:latin typeface="Calibri" pitchFamily="34" charset="0"/>
              </a:rPr>
              <a:t>FITUR PERIZINAN MELALUI SPRINT</a:t>
            </a:r>
            <a:endParaRPr lang="en-US" altLang="id-ID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" y="42177"/>
            <a:ext cx="11624409" cy="63144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Oval 4"/>
          <p:cNvSpPr/>
          <p:nvPr/>
        </p:nvSpPr>
        <p:spPr>
          <a:xfrm>
            <a:off x="4929334" y="3087035"/>
            <a:ext cx="2033752" cy="5894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275" y="1255397"/>
            <a:ext cx="1307805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id-ID" sz="21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Registrasi</a:t>
            </a:r>
            <a:endParaRPr lang="en-US" sz="21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1647825"/>
            <a:ext cx="23082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6914" y="4232275"/>
            <a:ext cx="434657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id-ID" sz="1350" dirty="0">
                <a:solidFill>
                  <a:prstClr val="black"/>
                </a:solidFill>
              </a:rPr>
              <a:t>Pemohon melakukan Registrasi dengan mengisi formulir</a:t>
            </a: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900239"/>
            <a:ext cx="280828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15198" y="1255397"/>
            <a:ext cx="1307805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id-ID" sz="21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Login</a:t>
            </a:r>
            <a:endParaRPr lang="en-US" sz="21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53025" y="2479676"/>
            <a:ext cx="1746250" cy="804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913" y="4510089"/>
            <a:ext cx="285115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id-ID" sz="1350" dirty="0">
                <a:solidFill>
                  <a:prstClr val="black"/>
                </a:solidFill>
              </a:rPr>
              <a:t>Setelah tombol Kirim di-klik, pemohon akan mendapatkan UserID &amp; Password yang dikirim melalui E-Mail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0475" y="4046538"/>
            <a:ext cx="280828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350" dirty="0">
                <a:solidFill>
                  <a:prstClr val="black"/>
                </a:solidFill>
              </a:rPr>
              <a:t>Masukkan User ID &amp; Password yang dikirim melalui E-Mail saat registrasi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1533526" y="466726"/>
            <a:ext cx="7077075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Tampilan Awal  </a:t>
            </a:r>
            <a:endParaRPr lang="en-US" altLang="id-ID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5564" t="27370" r="33858" b="53477"/>
          <a:stretch/>
        </p:blipFill>
        <p:spPr bwMode="auto">
          <a:xfrm>
            <a:off x="1533526" y="1637978"/>
            <a:ext cx="8593113" cy="3384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0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440391" y="497831"/>
            <a:ext cx="82624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Contoh tampilan </a:t>
            </a:r>
            <a:r>
              <a:rPr lang="id-ID" altLang="id-ID" sz="24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User Login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dan Profil Wajib Bayar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4733" t="33665" r="34024" b="48887"/>
          <a:stretch/>
        </p:blipFill>
        <p:spPr bwMode="auto">
          <a:xfrm>
            <a:off x="948408" y="1268997"/>
            <a:ext cx="5683699" cy="1760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5066" t="19294" r="34688" b="37956"/>
          <a:stretch/>
        </p:blipFill>
        <p:spPr bwMode="auto">
          <a:xfrm>
            <a:off x="6476434" y="1228053"/>
            <a:ext cx="5346798" cy="4968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6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Latar Belakang Pembicara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3600" b="1" dirty="0" smtClean="0">
                <a:solidFill>
                  <a:prstClr val="black"/>
                </a:solidFill>
              </a:rPr>
              <a:t>Susana Diah K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 smtClean="0">
                <a:solidFill>
                  <a:prstClr val="black"/>
                </a:solidFill>
              </a:rPr>
              <a:t>Lahir </a:t>
            </a:r>
            <a:r>
              <a:rPr lang="id-ID" sz="2000" dirty="0">
                <a:solidFill>
                  <a:prstClr val="black"/>
                </a:solidFill>
              </a:rPr>
              <a:t>di </a:t>
            </a:r>
            <a:r>
              <a:rPr lang="id-ID" sz="2000" dirty="0" smtClean="0">
                <a:solidFill>
                  <a:prstClr val="black"/>
                </a:solidFill>
              </a:rPr>
              <a:t>Surakarta 12 November 1982, </a:t>
            </a:r>
            <a:r>
              <a:rPr lang="id-ID" sz="2000" dirty="0">
                <a:solidFill>
                  <a:prstClr val="black"/>
                </a:solidFill>
              </a:rPr>
              <a:t>menikah, memiliki </a:t>
            </a:r>
            <a:r>
              <a:rPr lang="id-ID" sz="2000" dirty="0" smtClean="0">
                <a:solidFill>
                  <a:prstClr val="black"/>
                </a:solidFill>
              </a:rPr>
              <a:t>2 anak</a:t>
            </a:r>
            <a:endParaRPr lang="id-ID" sz="2000" dirty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>
                <a:solidFill>
                  <a:prstClr val="black"/>
                </a:solidFill>
              </a:rPr>
              <a:t>Pendidikan : - </a:t>
            </a:r>
            <a:r>
              <a:rPr lang="id-ID" sz="2000" dirty="0" smtClean="0">
                <a:solidFill>
                  <a:prstClr val="black"/>
                </a:solidFill>
              </a:rPr>
              <a:t>SD NDM Surakarta</a:t>
            </a:r>
            <a:endParaRPr lang="id-ID" sz="20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                           - SMP Negeri </a:t>
            </a:r>
            <a:r>
              <a:rPr lang="id-ID" sz="2000" dirty="0" smtClean="0">
                <a:solidFill>
                  <a:prstClr val="black"/>
                </a:solidFill>
              </a:rPr>
              <a:t>10 Surakarta </a:t>
            </a:r>
            <a:endParaRPr lang="id-ID" sz="20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                           - SMAN </a:t>
            </a:r>
            <a:r>
              <a:rPr lang="id-ID" sz="2000" dirty="0" smtClean="0">
                <a:solidFill>
                  <a:prstClr val="black"/>
                </a:solidFill>
              </a:rPr>
              <a:t>2 Surakarta</a:t>
            </a:r>
            <a:endParaRPr lang="id-ID" sz="2000" dirty="0">
              <a:solidFill>
                <a:prstClr val="black"/>
              </a:solidFill>
            </a:endParaRPr>
          </a:p>
          <a:p>
            <a:pPr marL="1701800" lvl="0" indent="-17780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- Sarjana </a:t>
            </a:r>
            <a:r>
              <a:rPr lang="id-ID" sz="2000" dirty="0" smtClean="0">
                <a:solidFill>
                  <a:prstClr val="black"/>
                </a:solidFill>
              </a:rPr>
              <a:t>Ekonomi </a:t>
            </a:r>
            <a:r>
              <a:rPr lang="id-ID" sz="2000" dirty="0">
                <a:solidFill>
                  <a:prstClr val="black"/>
                </a:solidFill>
              </a:rPr>
              <a:t>dari Universitas </a:t>
            </a:r>
            <a:r>
              <a:rPr lang="id-ID" sz="2000" dirty="0" smtClean="0">
                <a:solidFill>
                  <a:prstClr val="black"/>
                </a:solidFill>
              </a:rPr>
              <a:t>Jenderal Soedirman, Purwokerto th. 2005</a:t>
            </a:r>
            <a:endParaRPr lang="id-ID" sz="2000" dirty="0">
              <a:solidFill>
                <a:prstClr val="black"/>
              </a:solidFill>
            </a:endParaRPr>
          </a:p>
          <a:p>
            <a:pPr marL="2065338" lvl="0" indent="-1793875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id-ID" sz="2000" dirty="0">
                <a:solidFill>
                  <a:prstClr val="black"/>
                </a:solidFill>
              </a:rPr>
              <a:t>Riwayat pekerjaan :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 smtClean="0">
                <a:solidFill>
                  <a:prstClr val="black"/>
                </a:solidFill>
              </a:rPr>
              <a:t>2009, </a:t>
            </a:r>
            <a:r>
              <a:rPr lang="id-ID" sz="2000" i="1" dirty="0" smtClean="0">
                <a:solidFill>
                  <a:prstClr val="black"/>
                </a:solidFill>
              </a:rPr>
              <a:t>Finance Staff</a:t>
            </a:r>
            <a:r>
              <a:rPr lang="id-ID" sz="2000" dirty="0" smtClean="0">
                <a:solidFill>
                  <a:prstClr val="black"/>
                </a:solidFill>
              </a:rPr>
              <a:t>, PT Jurnalindo Aksara Grafika (Bisnis Indonesia), Jakarta</a:t>
            </a:r>
            <a:endParaRPr lang="id-ID" sz="2000" dirty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 smtClean="0">
                <a:solidFill>
                  <a:prstClr val="black"/>
                </a:solidFill>
              </a:rPr>
              <a:t>2010-2012</a:t>
            </a:r>
            <a:r>
              <a:rPr lang="id-ID" sz="2000" dirty="0">
                <a:solidFill>
                  <a:prstClr val="black"/>
                </a:solidFill>
              </a:rPr>
              <a:t>, staf di Bagian </a:t>
            </a:r>
            <a:r>
              <a:rPr lang="id-ID" sz="2000" dirty="0" smtClean="0">
                <a:solidFill>
                  <a:prstClr val="black"/>
                </a:solidFill>
              </a:rPr>
              <a:t>Pengawasan Pelaku Pengelolaan Investasi, </a:t>
            </a:r>
            <a:r>
              <a:rPr lang="id-ID" sz="2000" dirty="0">
                <a:solidFill>
                  <a:prstClr val="black"/>
                </a:solidFill>
              </a:rPr>
              <a:t>Biro </a:t>
            </a:r>
            <a:r>
              <a:rPr lang="id-ID" sz="2000" dirty="0" smtClean="0">
                <a:solidFill>
                  <a:prstClr val="black"/>
                </a:solidFill>
              </a:rPr>
              <a:t>Pengelolaan Investasi, </a:t>
            </a:r>
            <a:r>
              <a:rPr lang="id-ID" sz="2000" dirty="0">
                <a:solidFill>
                  <a:prstClr val="black"/>
                </a:solidFill>
              </a:rPr>
              <a:t>Bapepam-LK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 smtClean="0">
                <a:solidFill>
                  <a:prstClr val="black"/>
                </a:solidFill>
              </a:rPr>
              <a:t>2013-2015, </a:t>
            </a:r>
            <a:r>
              <a:rPr lang="id-ID" sz="2000" dirty="0">
                <a:solidFill>
                  <a:prstClr val="black"/>
                </a:solidFill>
              </a:rPr>
              <a:t>staf di Bagian </a:t>
            </a:r>
            <a:r>
              <a:rPr lang="id-ID" sz="2000" dirty="0" smtClean="0">
                <a:solidFill>
                  <a:prstClr val="black"/>
                </a:solidFill>
              </a:rPr>
              <a:t>Perizinan </a:t>
            </a:r>
            <a:r>
              <a:rPr lang="id-ID" sz="2000" dirty="0">
                <a:solidFill>
                  <a:prstClr val="black"/>
                </a:solidFill>
              </a:rPr>
              <a:t>Pelaku Pengelolaan Investasi</a:t>
            </a:r>
            <a:r>
              <a:rPr lang="id-ID" sz="2000" dirty="0" smtClean="0">
                <a:solidFill>
                  <a:prstClr val="black"/>
                </a:solidFill>
              </a:rPr>
              <a:t>, Direktorat Pengelolaan Investasi, </a:t>
            </a:r>
            <a:r>
              <a:rPr lang="id-ID" sz="2000" dirty="0">
                <a:solidFill>
                  <a:prstClr val="black"/>
                </a:solidFill>
              </a:rPr>
              <a:t>Otoritas Jasa Keuangan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id-ID" sz="2000" dirty="0" smtClean="0">
                <a:solidFill>
                  <a:prstClr val="black"/>
                </a:solidFill>
              </a:rPr>
              <a:t>2015-sekarang</a:t>
            </a:r>
            <a:r>
              <a:rPr lang="id-ID" sz="2000" dirty="0">
                <a:solidFill>
                  <a:prstClr val="black"/>
                </a:solidFill>
              </a:rPr>
              <a:t>, Kepala Sub Bagian Pengawasan </a:t>
            </a:r>
            <a:r>
              <a:rPr lang="id-ID" sz="2000" dirty="0" smtClean="0">
                <a:solidFill>
                  <a:prstClr val="black"/>
                </a:solidFill>
              </a:rPr>
              <a:t>Wakil Penjamin Emisi Efek (WPEE), </a:t>
            </a:r>
            <a:r>
              <a:rPr lang="id-ID" sz="2000" dirty="0">
                <a:solidFill>
                  <a:prstClr val="black"/>
                </a:solidFill>
              </a:rPr>
              <a:t>Bagian Pengawasan Wakil Perusahaan Efek dan Lembaga Efek, Direktorat Pengawasan Lembaga Efek, Otoritas Jasa Keuangan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533526" y="497831"/>
            <a:ext cx="7077075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Contoh tampilan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Konfirmasi dan Informasi Tarif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5398" t="18700" r="31365" b="60410"/>
          <a:stretch/>
        </p:blipFill>
        <p:spPr bwMode="auto">
          <a:xfrm>
            <a:off x="1533525" y="1241945"/>
            <a:ext cx="9275501" cy="253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34235" t="65749" r="31697" b="14911"/>
          <a:stretch/>
        </p:blipFill>
        <p:spPr bwMode="auto">
          <a:xfrm>
            <a:off x="1287866" y="3780427"/>
            <a:ext cx="9098080" cy="2552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89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533526" y="497830"/>
            <a:ext cx="8402044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Contoh tampilan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selesai proses registrasi SPRINT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401" t="51283" r="30867" b="33229"/>
          <a:stretch/>
        </p:blipFill>
        <p:spPr bwMode="auto">
          <a:xfrm>
            <a:off x="1409780" y="1760561"/>
            <a:ext cx="8525790" cy="2729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7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533526" y="497830"/>
            <a:ext cx="9312274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Contoh tampilan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setelah dilakukan pembayaran 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4900" t="45795" r="33192" b="42092"/>
          <a:stretch/>
        </p:blipFill>
        <p:spPr bwMode="auto">
          <a:xfrm>
            <a:off x="1533526" y="1475592"/>
            <a:ext cx="9807764" cy="185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37891" t="9158" r="31697" b="72524"/>
          <a:stretch/>
        </p:blipFill>
        <p:spPr bwMode="auto">
          <a:xfrm>
            <a:off x="1710944" y="3152633"/>
            <a:ext cx="9384686" cy="2825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1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2"/>
          <p:cNvSpPr txBox="1">
            <a:spLocks noChangeArrowheads="1"/>
          </p:cNvSpPr>
          <p:nvPr/>
        </p:nvSpPr>
        <p:spPr bwMode="auto">
          <a:xfrm>
            <a:off x="1533526" y="497830"/>
            <a:ext cx="9803341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Contoh tampilan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Setelah dilakukan Pembayaran 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36395" t="32061" r="31531" b="18455"/>
          <a:stretch/>
        </p:blipFill>
        <p:spPr bwMode="auto">
          <a:xfrm>
            <a:off x="1211349" y="1269240"/>
            <a:ext cx="6062908" cy="5117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4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533526" y="497830"/>
            <a:ext cx="8761941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Contoh tampilan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Penyampaian Dokumen Permohonan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5065" t="40675" r="31365" b="40910"/>
          <a:stretch/>
        </p:blipFill>
        <p:spPr bwMode="auto">
          <a:xfrm>
            <a:off x="346171" y="1007721"/>
            <a:ext cx="5549662" cy="1721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36531" t="19794" r="35493" b="28951"/>
          <a:stretch/>
        </p:blipFill>
        <p:spPr bwMode="auto">
          <a:xfrm>
            <a:off x="5775562" y="2201128"/>
            <a:ext cx="5183590" cy="4291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urved Connector 3"/>
          <p:cNvCxnSpPr/>
          <p:nvPr/>
        </p:nvCxnSpPr>
        <p:spPr>
          <a:xfrm>
            <a:off x="2292824" y="2729552"/>
            <a:ext cx="3125337" cy="1424462"/>
          </a:xfrm>
          <a:prstGeom prst="curvedConnector3">
            <a:avLst>
              <a:gd name="adj1" fmla="val 48253"/>
            </a:avLst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533526" y="497831"/>
            <a:ext cx="7077075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Contoh tampilan </a:t>
            </a:r>
            <a:r>
              <a:rPr lang="id-ID" altLang="id-ID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Selesai Proses di Pemohon</a:t>
            </a:r>
            <a:endParaRPr lang="en-US" altLang="id-ID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7060" t="39657" r="30700" b="38842"/>
          <a:stretch/>
        </p:blipFill>
        <p:spPr bwMode="auto">
          <a:xfrm>
            <a:off x="1278283" y="1697259"/>
            <a:ext cx="9994768" cy="2697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57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4" y="2062716"/>
            <a:ext cx="10809768" cy="14991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3600" dirty="0" smtClean="0">
                <a:effectLst/>
              </a:rPr>
              <a:t/>
            </a:r>
            <a:br>
              <a:rPr lang="id-ID" sz="3600" dirty="0" smtClean="0">
                <a:effectLst/>
              </a:rPr>
            </a:br>
            <a:r>
              <a:rPr lang="id-ID" sz="3600" dirty="0" smtClean="0">
                <a:effectLst/>
              </a:rPr>
              <a:t/>
            </a:r>
            <a:br>
              <a:rPr lang="id-ID" sz="3600" dirty="0" smtClean="0">
                <a:effectLst/>
              </a:rPr>
            </a:br>
            <a:r>
              <a:rPr lang="id-ID" sz="3600" b="1" dirty="0" smtClean="0">
                <a:effectLst/>
              </a:rPr>
              <a:t>SEOJK </a:t>
            </a:r>
            <a:r>
              <a:rPr lang="id-ID" sz="3600" b="1" dirty="0">
                <a:effectLst/>
              </a:rPr>
              <a:t>Nomor 45/SEOJK.04/2016</a:t>
            </a:r>
            <a:r>
              <a:rPr lang="id-ID" sz="3600" dirty="0">
                <a:solidFill>
                  <a:schemeClr val="bg1"/>
                </a:solidFill>
              </a:rPr>
              <a:t> </a:t>
            </a:r>
            <a:r>
              <a:rPr lang="id-ID" sz="3600" dirty="0" smtClean="0">
                <a:solidFill>
                  <a:schemeClr val="bg1"/>
                </a:solidFill>
              </a:rPr>
              <a:t/>
            </a:r>
            <a:br>
              <a:rPr lang="id-ID" sz="3600" dirty="0" smtClean="0">
                <a:solidFill>
                  <a:schemeClr val="bg1"/>
                </a:solidFill>
              </a:rPr>
            </a:br>
            <a:r>
              <a:rPr lang="id-ID" sz="2800" dirty="0" smtClean="0">
                <a:effectLst/>
              </a:rPr>
              <a:t>tentang</a:t>
            </a:r>
            <a:r>
              <a:rPr lang="id-ID" sz="2800" dirty="0">
                <a:effectLst/>
              </a:rPr>
              <a:t/>
            </a:r>
            <a:br>
              <a:rPr lang="id-ID" sz="2800" dirty="0">
                <a:effectLst/>
              </a:rPr>
            </a:br>
            <a:r>
              <a:rPr lang="id-ID" sz="2800" dirty="0" smtClean="0">
                <a:effectLst/>
              </a:rPr>
              <a:t>Penyelenggaraan Program Pendidikan Berkelanjutan Bagi Wakil Penjamin Emisi Efek Dan Wakil Perantara Pedagang Efek</a:t>
            </a:r>
            <a:endParaRPr lang="id-ID" sz="2800" dirty="0">
              <a:effectLst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2209800" y="5407174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68865" y="3742266"/>
            <a:ext cx="11108267" cy="2489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660399" y="2015067"/>
            <a:ext cx="11108267" cy="161713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0" y="956733"/>
            <a:ext cx="12192000" cy="9313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4000" dirty="0" smtClean="0"/>
              <a:t>LATAR BELAKANG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00291"/>
            <a:ext cx="11176000" cy="5254827"/>
          </a:xfrm>
        </p:spPr>
        <p:txBody>
          <a:bodyPr>
            <a:normAutofit fontScale="85000" lnSpcReduction="20000"/>
          </a:bodyPr>
          <a:lstStyle/>
          <a:p>
            <a:pPr lvl="0" rtl="0"/>
            <a:r>
              <a:rPr lang="id-ID" dirty="0" smtClean="0">
                <a:solidFill>
                  <a:schemeClr val="bg1"/>
                </a:solidFill>
              </a:rPr>
              <a:t>Pasal 16 Peraturan Otoritas Jasa Keuangan Nomor 27/POJK.04/2014 tentang Perizinan Wakil Penjamin Emisi Efek dan Wakil Perantara Pedagang Efek:</a:t>
            </a:r>
            <a:endParaRPr lang="id-ID" dirty="0">
              <a:solidFill>
                <a:schemeClr val="bg1"/>
              </a:solidFill>
            </a:endParaRPr>
          </a:p>
          <a:p>
            <a:pPr lvl="1" rtl="0"/>
            <a:endParaRPr lang="id-ID" dirty="0" smtClean="0"/>
          </a:p>
          <a:p>
            <a:pPr marL="971550" lvl="1" indent="-514350" rtl="0">
              <a:buFont typeface="+mj-lt"/>
              <a:buAutoNum type="arabicParenR"/>
            </a:pPr>
            <a:r>
              <a:rPr lang="id-ID" dirty="0" smtClean="0"/>
              <a:t>Wakil Penjamin Emisi Efek dan Wakil Perantara Pedagang Efek wajib mengikuti pendidikan berkelanjutan yang diselenggarakan oleh asosiasi yang mewadahi Wakil Penjamin Emisi Efek dan/atau Wakil Perantara Pedagang Efek, atau pihak lain, yang diakui Otoritas Jasa Keuangan paling kurang 2 (dua) tahun sekali. </a:t>
            </a:r>
          </a:p>
          <a:p>
            <a:pPr marL="971550" lvl="1" indent="-514350" rtl="0">
              <a:buFont typeface="+mj-lt"/>
              <a:buAutoNum type="arabicParenR"/>
            </a:pPr>
            <a:endParaRPr lang="id-ID" dirty="0"/>
          </a:p>
          <a:p>
            <a:pPr marL="971550" lvl="1" indent="-514350" rtl="0">
              <a:buFont typeface="+mj-lt"/>
              <a:buAutoNum type="arabicParenR"/>
            </a:pPr>
            <a:r>
              <a:rPr lang="id-ID" dirty="0" smtClean="0"/>
              <a:t>Kewajiban sebagaimana dimaksud pada ayat (1) dan pemenuhan persyaratan melampirkan dokumen telah mengikuti pendidikan berkelanjutan dalam rangka permohonan perpanjangan izin berlaku jika telah terdapat: </a:t>
            </a:r>
          </a:p>
          <a:p>
            <a:pPr marL="1371600" lvl="2" indent="-388938">
              <a:buFont typeface="+mj-lt"/>
              <a:buAutoNum type="alphaLcPeriod"/>
            </a:pPr>
            <a:r>
              <a:rPr lang="id-ID" dirty="0" smtClean="0"/>
              <a:t>asosiasi yang mewadahi Wakil Penjamin Emisi Efek dan/atau Wakil Perantara Pedagang Efek; atau </a:t>
            </a:r>
          </a:p>
          <a:p>
            <a:pPr marL="1371600" lvl="2" indent="-388938">
              <a:buFont typeface="+mj-lt"/>
              <a:buAutoNum type="alphaLcPeriod"/>
            </a:pPr>
            <a:r>
              <a:rPr lang="id-ID" dirty="0" smtClean="0"/>
              <a:t>pihak lain, yang telah mendapatkan pengakuan dari Otoritas Jasa Keuangan untuk menyelenggarakan pendidikan khusus di bidang Pasar Modal. </a:t>
            </a:r>
            <a:endParaRPr lang="id-ID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Pihak Penyelenggara PPL</a:t>
            </a:r>
          </a:p>
        </p:txBody>
      </p:sp>
      <p:pic>
        <p:nvPicPr>
          <p:cNvPr id="1026" name="Picture 2" descr="http://www.vectorportal.com/img_novi/x-object10_2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36" y="3398838"/>
            <a:ext cx="15462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ectorportal.com/img_novi/x-object10_2628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33" y="3424238"/>
            <a:ext cx="15462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9521" y="4945062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Asosiasi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5715383" y="4970463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Pihak Lain</a:t>
            </a:r>
            <a:endParaRPr lang="id-ID" dirty="0"/>
          </a:p>
        </p:txBody>
      </p:sp>
      <p:pic>
        <p:nvPicPr>
          <p:cNvPr id="11" name="Picture 2" descr="http://www.vectorportal.com/img_novi/x-object10_2628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67" y="1590146"/>
            <a:ext cx="724965" cy="7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vectorportal.com/img_novi/x-object10_2628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66" y="3131079"/>
            <a:ext cx="724965" cy="7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portal.com/img_novi/x-object10_2628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65" y="4672012"/>
            <a:ext cx="724965" cy="7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770530" y="1767963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LPKPM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70529" y="336497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>
                    <a:lumMod val="50000"/>
                  </a:schemeClr>
                </a:solidFill>
              </a:rPr>
              <a:t>PEE /</a:t>
            </a: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dirty="0">
                <a:solidFill>
                  <a:schemeClr val="bg1">
                    <a:lumMod val="50000"/>
                  </a:schemeClr>
                </a:solidFill>
              </a:rPr>
              <a:t>PPE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70528" y="4931311"/>
            <a:ext cx="17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mtClean="0">
                <a:solidFill>
                  <a:schemeClr val="bg1">
                    <a:lumMod val="50000"/>
                  </a:schemeClr>
                </a:solidFill>
              </a:rPr>
              <a:t>Perguruan Tinggi</a:t>
            </a:r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5657" y="1259428"/>
            <a:ext cx="32861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dirty="0" smtClean="0"/>
              <a:t>Pengakuan </a:t>
            </a:r>
            <a:r>
              <a:rPr lang="id-ID" sz="1400" dirty="0"/>
              <a:t>berdasarkan </a:t>
            </a:r>
            <a:r>
              <a:rPr lang="id-ID" sz="1400" dirty="0" smtClean="0"/>
              <a:t>SEOJK </a:t>
            </a:r>
            <a:r>
              <a:rPr lang="id-ID" sz="1400" dirty="0"/>
              <a:t>Nomor </a:t>
            </a:r>
            <a:r>
              <a:rPr lang="id-ID" sz="1400" dirty="0" smtClean="0"/>
              <a:t>17 </a:t>
            </a:r>
            <a:r>
              <a:rPr lang="id-ID" sz="1400" dirty="0"/>
              <a:t>/</a:t>
            </a:r>
            <a:r>
              <a:rPr lang="id-ID" sz="1400" dirty="0" smtClean="0"/>
              <a:t>SEOJK.04/2016</a:t>
            </a:r>
          </a:p>
          <a:p>
            <a:pPr algn="ctr"/>
            <a:r>
              <a:rPr lang="id-ID" sz="1400" dirty="0" smtClean="0"/>
              <a:t>tentang Pengakuan terhadap asosiasi Wakil Penjamin </a:t>
            </a:r>
            <a:r>
              <a:rPr lang="id-ID" sz="1400" dirty="0"/>
              <a:t>E</a:t>
            </a:r>
            <a:r>
              <a:rPr lang="id-ID" sz="1400" dirty="0" smtClean="0"/>
              <a:t>misi </a:t>
            </a:r>
            <a:r>
              <a:rPr lang="id-ID" sz="1400" dirty="0"/>
              <a:t>E</a:t>
            </a:r>
            <a:r>
              <a:rPr lang="id-ID" sz="1400" dirty="0" smtClean="0"/>
              <a:t>fek dan Wakil </a:t>
            </a:r>
            <a:r>
              <a:rPr lang="id-ID" sz="1400" dirty="0"/>
              <a:t>P</a:t>
            </a:r>
            <a:r>
              <a:rPr lang="id-ID" sz="1400" dirty="0" smtClean="0"/>
              <a:t>erantara </a:t>
            </a:r>
            <a:r>
              <a:rPr lang="id-ID" sz="1400" dirty="0"/>
              <a:t>P</a:t>
            </a:r>
            <a:r>
              <a:rPr lang="id-ID" sz="1400" dirty="0" smtClean="0"/>
              <a:t>edagang </a:t>
            </a:r>
            <a:r>
              <a:rPr lang="id-ID" sz="1400" dirty="0"/>
              <a:t>E</a:t>
            </a:r>
            <a:r>
              <a:rPr lang="id-ID" sz="1400" dirty="0" smtClean="0"/>
              <a:t>fek</a:t>
            </a:r>
            <a:endParaRPr lang="id-ID" sz="1400" dirty="0"/>
          </a:p>
        </p:txBody>
      </p:sp>
      <p:sp>
        <p:nvSpPr>
          <p:cNvPr id="19" name="Rectangle 18"/>
          <p:cNvSpPr/>
          <p:nvPr/>
        </p:nvSpPr>
        <p:spPr>
          <a:xfrm>
            <a:off x="4528920" y="1320539"/>
            <a:ext cx="35299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dirty="0" smtClean="0"/>
              <a:t>Pengakuan </a:t>
            </a:r>
            <a:r>
              <a:rPr lang="id-ID" sz="1400" dirty="0"/>
              <a:t>berdasarkan  </a:t>
            </a:r>
            <a:r>
              <a:rPr lang="id-ID" sz="1400" dirty="0" smtClean="0"/>
              <a:t>SEOJK </a:t>
            </a:r>
          </a:p>
          <a:p>
            <a:pPr algn="ctr"/>
            <a:r>
              <a:rPr lang="id-ID" sz="1400" dirty="0" smtClean="0"/>
              <a:t>Nomor </a:t>
            </a:r>
            <a:r>
              <a:rPr lang="id-ID" sz="1400" dirty="0"/>
              <a:t>45/SEOJK.04/2016 tentang</a:t>
            </a:r>
            <a:br>
              <a:rPr lang="id-ID" sz="1400" dirty="0"/>
            </a:br>
            <a:r>
              <a:rPr lang="id-ID" sz="1400" dirty="0"/>
              <a:t>Penyelenggaraan Program Pendidikan Berkelanjutan Bagi Wakil Penjamin Emisi Efek </a:t>
            </a:r>
            <a:r>
              <a:rPr lang="id-ID" sz="1400" dirty="0" smtClean="0"/>
              <a:t>dan </a:t>
            </a:r>
            <a:r>
              <a:rPr lang="id-ID" sz="1400" dirty="0"/>
              <a:t>Wakil Perantara Pedagang Efek</a:t>
            </a:r>
          </a:p>
        </p:txBody>
      </p:sp>
      <p:sp>
        <p:nvSpPr>
          <p:cNvPr id="7" name="Down Arrow 6"/>
          <p:cNvSpPr/>
          <p:nvPr/>
        </p:nvSpPr>
        <p:spPr>
          <a:xfrm>
            <a:off x="2675465" y="2582866"/>
            <a:ext cx="364067" cy="50746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20"/>
          <p:cNvSpPr/>
          <p:nvPr/>
        </p:nvSpPr>
        <p:spPr>
          <a:xfrm>
            <a:off x="6087543" y="2582865"/>
            <a:ext cx="364067" cy="5328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1"/>
          <p:cNvCxnSpPr>
            <a:endCxn id="11" idx="1"/>
          </p:cNvCxnSpPr>
          <p:nvPr/>
        </p:nvCxnSpPr>
        <p:spPr>
          <a:xfrm flipV="1">
            <a:off x="7018858" y="1952629"/>
            <a:ext cx="2026709" cy="237383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1"/>
          </p:cNvCxnSpPr>
          <p:nvPr/>
        </p:nvCxnSpPr>
        <p:spPr>
          <a:xfrm flipV="1">
            <a:off x="7018857" y="3493562"/>
            <a:ext cx="2026709" cy="8329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1"/>
          </p:cNvCxnSpPr>
          <p:nvPr/>
        </p:nvCxnSpPr>
        <p:spPr>
          <a:xfrm>
            <a:off x="7018856" y="4326467"/>
            <a:ext cx="2026709" cy="70802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Bentuk PPL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041025"/>
          <a:ext cx="11176000" cy="465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6176963"/>
            <a:ext cx="849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*</a:t>
            </a:r>
            <a:r>
              <a:rPr lang="en-US" sz="1600" dirty="0" smtClean="0"/>
              <a:t>Tata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PPL </a:t>
            </a:r>
            <a:r>
              <a:rPr lang="id-ID" sz="1600" dirty="0"/>
              <a:t>secara tatap muka dan selain tatap muka </a:t>
            </a:r>
            <a:r>
              <a:rPr lang="en-US" sz="1600" dirty="0" err="1"/>
              <a:t>diatur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Penyelenggara</a:t>
            </a:r>
            <a:r>
              <a:rPr lang="en-US" sz="1600" dirty="0"/>
              <a:t> PPL.</a:t>
            </a:r>
            <a:endParaRPr lang="id-ID" sz="1600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/>
          <p:cNvSpPr/>
          <p:nvPr/>
        </p:nvSpPr>
        <p:spPr>
          <a:xfrm rot="16200000">
            <a:off x="1309870" y="4026315"/>
            <a:ext cx="1630985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Rectangle 82"/>
          <p:cNvSpPr/>
          <p:nvPr/>
        </p:nvSpPr>
        <p:spPr>
          <a:xfrm>
            <a:off x="3409950" y="2154125"/>
            <a:ext cx="3412020" cy="1161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42059" y="3686848"/>
            <a:ext cx="886871" cy="1973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1228" y="3690538"/>
            <a:ext cx="896540" cy="1973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634" y="3703902"/>
            <a:ext cx="1669262" cy="1973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id-ID" sz="825" dirty="0">
                <a:solidFill>
                  <a:schemeClr val="tx1"/>
                </a:solidFill>
              </a:rPr>
              <a:t>Deregulasi kewajiban untuk bekerja di Perusahaan Efek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d-ID" sz="825" dirty="0">
                <a:solidFill>
                  <a:schemeClr val="tx1"/>
                </a:solidFill>
              </a:rPr>
              <a:t>Masa berlaku izin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d-ID" sz="825" dirty="0">
                <a:solidFill>
                  <a:schemeClr val="tx1"/>
                </a:solidFill>
              </a:rPr>
              <a:t>Pendidikan  berkelanjutan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d-ID" sz="825" dirty="0">
                <a:solidFill>
                  <a:schemeClr val="tx1"/>
                </a:solidFill>
              </a:rPr>
              <a:t>Peningk</a:t>
            </a:r>
            <a:r>
              <a:rPr lang="id-ID" sz="1050" dirty="0">
                <a:solidFill>
                  <a:schemeClr val="tx1"/>
                </a:solidFill>
              </a:rPr>
              <a:t>atan peran asosiasi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7022" y="3700278"/>
            <a:ext cx="1179095" cy="19731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48192" y="3852085"/>
            <a:ext cx="745958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350" dirty="0">
                <a:solidFill>
                  <a:schemeClr val="tx1"/>
                </a:solidFill>
              </a:rPr>
              <a:t>WPEE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51982" y="3852084"/>
            <a:ext cx="697831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350" dirty="0">
                <a:solidFill>
                  <a:schemeClr val="tx1"/>
                </a:solidFill>
              </a:rPr>
              <a:t>WPPE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31703" y="4955391"/>
            <a:ext cx="1005684" cy="52939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>
                <a:solidFill>
                  <a:schemeClr val="bg1"/>
                </a:solidFill>
              </a:rPr>
              <a:t>Segmentasi Perizinan WPPE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95431" y="3859458"/>
            <a:ext cx="745958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350" dirty="0">
                <a:solidFill>
                  <a:schemeClr val="tx1"/>
                </a:solidFill>
              </a:rPr>
              <a:t>WMI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5875" y="4067121"/>
            <a:ext cx="873074" cy="6593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bg1"/>
                </a:solidFill>
              </a:rPr>
              <a:t>SE Asosiasi </a:t>
            </a:r>
          </a:p>
          <a:p>
            <a:pPr algn="ctr"/>
            <a:r>
              <a:rPr lang="id-ID" sz="700" dirty="0">
                <a:solidFill>
                  <a:schemeClr val="bg1"/>
                </a:solidFill>
              </a:rPr>
              <a:t>SE OJK No 16/SEOJK.04/2016</a:t>
            </a:r>
          </a:p>
          <a:p>
            <a:pPr algn="ctr"/>
            <a:r>
              <a:rPr lang="id-ID" sz="700" dirty="0">
                <a:solidFill>
                  <a:schemeClr val="bg1"/>
                </a:solidFill>
              </a:rPr>
              <a:t>17/SEOJK.04/2016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45983" y="4489610"/>
            <a:ext cx="85303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27/POJK.04/2014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4455" y="4862129"/>
            <a:ext cx="952317" cy="787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dirty="0">
                <a:solidFill>
                  <a:schemeClr val="bg1"/>
                </a:solidFill>
              </a:rPr>
              <a:t>SE PPL </a:t>
            </a:r>
          </a:p>
          <a:p>
            <a:pPr algn="ctr"/>
            <a:r>
              <a:rPr lang="id-ID" sz="800" dirty="0">
                <a:solidFill>
                  <a:schemeClr val="bg1"/>
                </a:solidFill>
              </a:rPr>
              <a:t>SE OJK No</a:t>
            </a:r>
          </a:p>
          <a:p>
            <a:pPr algn="ctr"/>
            <a:r>
              <a:rPr lang="id-ID" sz="800" dirty="0">
                <a:solidFill>
                  <a:schemeClr val="bg1"/>
                </a:solidFill>
              </a:rPr>
              <a:t>45/SEOJK.04/2016</a:t>
            </a:r>
          </a:p>
          <a:p>
            <a:pPr algn="ctr"/>
            <a:r>
              <a:rPr lang="id-ID" sz="800" dirty="0">
                <a:solidFill>
                  <a:schemeClr val="bg1"/>
                </a:solidFill>
              </a:rPr>
              <a:t>55/SEOJK.04/2016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979" y="4737260"/>
            <a:ext cx="85303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25/POJK.04/2014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13638" y="5202701"/>
            <a:ext cx="3572072" cy="4362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id-ID" sz="900" dirty="0"/>
              <a:t>Peningkatan Peran Asosiasi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id-ID" sz="900" dirty="0"/>
              <a:t>Kewajiban PPL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42854" y="3697909"/>
            <a:ext cx="886871" cy="1973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14431" y="3852081"/>
            <a:ext cx="745958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100" dirty="0">
                <a:solidFill>
                  <a:schemeClr val="tx1"/>
                </a:solidFill>
              </a:rPr>
              <a:t>WAPERD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70639" y="4757600"/>
            <a:ext cx="85303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16/POJK.04/2015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62761" y="4547371"/>
            <a:ext cx="85303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22/POJK.04/2016</a:t>
            </a:r>
          </a:p>
        </p:txBody>
      </p:sp>
      <p:cxnSp>
        <p:nvCxnSpPr>
          <p:cNvPr id="29" name="Straight Connector 28"/>
          <p:cNvCxnSpPr>
            <a:endCxn id="24" idx="3"/>
          </p:cNvCxnSpPr>
          <p:nvPr/>
        </p:nvCxnSpPr>
        <p:spPr>
          <a:xfrm flipH="1" flipV="1">
            <a:off x="2518949" y="4396798"/>
            <a:ext cx="1298418" cy="967446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3" idx="3"/>
          </p:cNvCxnSpPr>
          <p:nvPr/>
        </p:nvCxnSpPr>
        <p:spPr>
          <a:xfrm flipH="1" flipV="1">
            <a:off x="2566771" y="5255704"/>
            <a:ext cx="1250596" cy="241407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97776" y="3453139"/>
            <a:ext cx="0" cy="398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9099878" y="1623822"/>
            <a:ext cx="1179095" cy="163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169890" y="1756551"/>
            <a:ext cx="1005684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350" dirty="0">
                <a:solidFill>
                  <a:schemeClr val="tx1"/>
                </a:solidFill>
              </a:rPr>
              <a:t>APPE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210137" y="2622707"/>
            <a:ext cx="85303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24/POJK.04/2016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709364" y="3877515"/>
            <a:ext cx="895263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dirty="0">
                <a:solidFill>
                  <a:schemeClr val="bg1"/>
                </a:solidFill>
              </a:rPr>
              <a:t>Kelembagaan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717434" y="3867408"/>
            <a:ext cx="809829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dirty="0">
                <a:solidFill>
                  <a:schemeClr val="bg1"/>
                </a:solidFill>
              </a:rPr>
              <a:t>Perorangan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7035682" y="3530009"/>
            <a:ext cx="1013909" cy="127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038509" y="3542709"/>
            <a:ext cx="0" cy="3094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049590" y="3530007"/>
            <a:ext cx="0" cy="309422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1"/>
          </p:cNvCxnSpPr>
          <p:nvPr/>
        </p:nvCxnSpPr>
        <p:spPr>
          <a:xfrm flipH="1">
            <a:off x="8453281" y="4132103"/>
            <a:ext cx="264152" cy="36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1"/>
          </p:cNvCxnSpPr>
          <p:nvPr/>
        </p:nvCxnSpPr>
        <p:spPr>
          <a:xfrm flipH="1" flipV="1">
            <a:off x="8978313" y="2010672"/>
            <a:ext cx="191578" cy="1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8970509" y="2017021"/>
            <a:ext cx="7805" cy="184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0175572" y="2017021"/>
            <a:ext cx="18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0357266" y="2010671"/>
            <a:ext cx="7805" cy="184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713637" y="3841020"/>
            <a:ext cx="745958" cy="5293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50" dirty="0">
                <a:solidFill>
                  <a:schemeClr val="tx1"/>
                </a:solidFill>
              </a:rPr>
              <a:t>ASPM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39076" y="4768904"/>
            <a:ext cx="85303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50/POJK.04/2015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096982" y="3442078"/>
            <a:ext cx="0" cy="398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4691" y="3876563"/>
            <a:ext cx="899711" cy="5107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tx1"/>
                </a:solidFill>
              </a:rPr>
              <a:t>WPPE - P</a:t>
            </a:r>
          </a:p>
          <a:p>
            <a:r>
              <a:rPr lang="id-ID" sz="1200" dirty="0">
                <a:solidFill>
                  <a:schemeClr val="tx1"/>
                </a:solidFill>
              </a:rPr>
              <a:t>WPPE - PT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017658" y="152400"/>
            <a:ext cx="7236804" cy="540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/>
              <a:t>Blue Print Pengaturan Profesi</a:t>
            </a:r>
            <a:br>
              <a:rPr lang="id-ID" sz="2000" dirty="0"/>
            </a:br>
            <a:endParaRPr lang="id-ID" sz="2000" dirty="0"/>
          </a:p>
        </p:txBody>
      </p:sp>
      <p:cxnSp>
        <p:nvCxnSpPr>
          <p:cNvPr id="4" name="Straight Connector 3"/>
          <p:cNvCxnSpPr>
            <a:stCxn id="14" idx="0"/>
          </p:cNvCxnSpPr>
          <p:nvPr/>
        </p:nvCxnSpPr>
        <p:spPr>
          <a:xfrm flipV="1">
            <a:off x="5068410" y="3453138"/>
            <a:ext cx="4548" cy="40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0"/>
          </p:cNvCxnSpPr>
          <p:nvPr/>
        </p:nvCxnSpPr>
        <p:spPr>
          <a:xfrm flipH="1" flipV="1">
            <a:off x="6114107" y="3442077"/>
            <a:ext cx="7064" cy="41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0"/>
          </p:cNvCxnSpPr>
          <p:nvPr/>
        </p:nvCxnSpPr>
        <p:spPr>
          <a:xfrm flipH="1" flipV="1">
            <a:off x="6899019" y="3453138"/>
            <a:ext cx="1878" cy="398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97777" y="3442078"/>
            <a:ext cx="3801243" cy="1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583226" y="2436941"/>
            <a:ext cx="1022350" cy="535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LSP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32229" y="2429131"/>
            <a:ext cx="1134560" cy="5351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BNSP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591827" y="1128789"/>
            <a:ext cx="1022350" cy="5351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SKKNI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71513" y="2613296"/>
            <a:ext cx="8530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600" dirty="0"/>
              <a:t>POJK Pendaftaran LSP (Perubahan V.B.5)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68410" y="2982628"/>
            <a:ext cx="0" cy="47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2" idx="2"/>
            <a:endCxn id="77" idx="0"/>
          </p:cNvCxnSpPr>
          <p:nvPr/>
        </p:nvCxnSpPr>
        <p:spPr>
          <a:xfrm flipH="1">
            <a:off x="5094402" y="1663968"/>
            <a:ext cx="8601" cy="77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1" idx="1"/>
            <a:endCxn id="77" idx="3"/>
          </p:cNvCxnSpPr>
          <p:nvPr/>
        </p:nvCxnSpPr>
        <p:spPr>
          <a:xfrm flipH="1">
            <a:off x="5605577" y="2696720"/>
            <a:ext cx="1326653" cy="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0618" y="2496189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/>
              <a:t>Lisensi dan pengawasan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075497" y="1707436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/>
              <a:t>Dasar penyusunan</a:t>
            </a:r>
          </a:p>
          <a:p>
            <a:r>
              <a:rPr lang="id-ID" sz="800" dirty="0"/>
              <a:t>modul ujian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82381" y="2761206"/>
            <a:ext cx="1022350" cy="535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/>
              <a:t>PIHAK LAIN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92081" y="2132319"/>
            <a:ext cx="1022350" cy="535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/>
              <a:t>ASOSIASI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98398" y="3055529"/>
            <a:ext cx="917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/>
              <a:t>Ujian kompetensi</a:t>
            </a:r>
          </a:p>
        </p:txBody>
      </p:sp>
    </p:spTree>
    <p:extLst>
      <p:ext uri="{BB962C8B-B14F-4D97-AF65-F5344CB8AC3E}">
        <p14:creationId xmlns:p14="http://schemas.microsoft.com/office/powerpoint/2010/main" val="31769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Pemenuhan Kewajiban PPL bagi Pemegang izin   </a:t>
            </a:r>
            <a:endParaRPr lang="id-ID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195595" y="1972734"/>
          <a:ext cx="8128000" cy="292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0395" y="1574800"/>
            <a:ext cx="2946400" cy="3708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Pemegang </a:t>
            </a:r>
            <a:r>
              <a:rPr lang="en-US" sz="2000" dirty="0" err="1"/>
              <a:t>Izin</a:t>
            </a:r>
            <a:r>
              <a:rPr lang="en-US" sz="2000" dirty="0"/>
              <a:t> </a:t>
            </a:r>
            <a:r>
              <a:rPr lang="en-US" sz="2000" dirty="0" err="1"/>
              <a:t>Wakil</a:t>
            </a:r>
            <a:r>
              <a:rPr lang="en-US" sz="2000" dirty="0"/>
              <a:t> </a:t>
            </a:r>
            <a:r>
              <a:rPr lang="en-US" sz="2000" dirty="0" err="1"/>
              <a:t>Penjamin</a:t>
            </a:r>
            <a:r>
              <a:rPr lang="en-US" sz="2000" dirty="0"/>
              <a:t> </a:t>
            </a:r>
            <a:r>
              <a:rPr lang="en-US" sz="2000" dirty="0" err="1"/>
              <a:t>Emisi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dan/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Wakil</a:t>
            </a:r>
            <a:r>
              <a:rPr lang="en-US" sz="2000" dirty="0"/>
              <a:t> </a:t>
            </a:r>
            <a:r>
              <a:rPr lang="en-US" sz="2000" dirty="0" err="1"/>
              <a:t>Perantara</a:t>
            </a:r>
            <a:r>
              <a:rPr lang="en-US" sz="2000" dirty="0"/>
              <a:t> </a:t>
            </a:r>
            <a:r>
              <a:rPr lang="en-US" sz="2000" dirty="0" err="1"/>
              <a:t>Pedagang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telah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PPL </a:t>
            </a:r>
            <a:r>
              <a:rPr lang="en-US" sz="2000" dirty="0" err="1"/>
              <a:t>apabila</a:t>
            </a:r>
            <a:r>
              <a:rPr lang="id-ID" sz="20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8983134" y="1574800"/>
            <a:ext cx="2946400" cy="3708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setiap 1 (</a:t>
            </a:r>
            <a:r>
              <a:rPr lang="en-US" sz="1400" dirty="0" err="1"/>
              <a:t>satu</a:t>
            </a:r>
            <a:r>
              <a:rPr lang="en-US" sz="1400" dirty="0"/>
              <a:t>)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perpanjangan</a:t>
            </a:r>
            <a:r>
              <a:rPr lang="en-US" sz="1400" dirty="0"/>
              <a:t> </a:t>
            </a:r>
            <a:r>
              <a:rPr lang="en-US" sz="1400" dirty="0" err="1"/>
              <a:t>izin</a:t>
            </a:r>
            <a:r>
              <a:rPr lang="en-US" sz="1400" dirty="0"/>
              <a:t> </a:t>
            </a:r>
            <a:r>
              <a:rPr lang="en-US" sz="1400" dirty="0" err="1"/>
              <a:t>Wakil</a:t>
            </a:r>
            <a:r>
              <a:rPr lang="en-US" sz="1400" dirty="0"/>
              <a:t> </a:t>
            </a:r>
            <a:r>
              <a:rPr lang="en-US" sz="1400" dirty="0" err="1"/>
              <a:t>Penjamin</a:t>
            </a:r>
            <a:r>
              <a:rPr lang="en-US" sz="1400" dirty="0"/>
              <a:t> </a:t>
            </a:r>
            <a:r>
              <a:rPr lang="en-US" sz="1400" dirty="0" err="1"/>
              <a:t>Emisi</a:t>
            </a:r>
            <a:r>
              <a:rPr lang="en-US" sz="1400" dirty="0"/>
              <a:t> </a:t>
            </a:r>
            <a:r>
              <a:rPr lang="en-US" sz="1400" dirty="0" err="1"/>
              <a:t>Efek</a:t>
            </a:r>
            <a:r>
              <a:rPr lang="en-US" sz="1400" dirty="0"/>
              <a:t> dan/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Wakil</a:t>
            </a:r>
            <a:r>
              <a:rPr lang="en-US" sz="1400" dirty="0"/>
              <a:t> </a:t>
            </a:r>
            <a:r>
              <a:rPr lang="en-US" sz="1400" dirty="0" err="1"/>
              <a:t>Perantara</a:t>
            </a:r>
            <a:r>
              <a:rPr lang="en-US" sz="1400" dirty="0"/>
              <a:t> </a:t>
            </a:r>
            <a:r>
              <a:rPr lang="en-US" sz="1400" dirty="0" err="1"/>
              <a:t>Pedagang</a:t>
            </a:r>
            <a:r>
              <a:rPr lang="en-US" sz="1400" dirty="0"/>
              <a:t> </a:t>
            </a:r>
            <a:r>
              <a:rPr lang="en-US" sz="1400" dirty="0" err="1"/>
              <a:t>Efek</a:t>
            </a:r>
            <a:r>
              <a:rPr lang="id-ID" sz="1400" dirty="0"/>
              <a:t>.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466667" y="2362202"/>
            <a:ext cx="347133" cy="209973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Persyaratan Sebagai Penyelenggara PPL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855522"/>
              </p:ext>
            </p:extLst>
          </p:nvPr>
        </p:nvGraphicFramePr>
        <p:xfrm>
          <a:off x="499533" y="1574800"/>
          <a:ext cx="11176000" cy="426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37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807" y="2041635"/>
            <a:ext cx="3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213945" y="3074276"/>
            <a:ext cx="2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292772" y="3980793"/>
            <a:ext cx="4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819807" y="4981903"/>
            <a:ext cx="33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1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Kewajiban Penyelenggara dan </a:t>
            </a:r>
            <a:r>
              <a:rPr lang="id-ID" smtClean="0"/>
              <a:t>Peserta PPL: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9811"/>
              </p:ext>
            </p:extLst>
          </p:nvPr>
        </p:nvGraphicFramePr>
        <p:xfrm>
          <a:off x="609600" y="1549400"/>
          <a:ext cx="11176000" cy="42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r>
              <a:rPr lang="id-ID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Pencabutan Pengakuan Pihak Lain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041024"/>
          <a:ext cx="11176000" cy="525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fld id="{CF1967C4-14FE-4B54-9E93-CF5386FFB61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Ketentuan Lain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68399" y="1295024"/>
          <a:ext cx="9956801" cy="368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5156200"/>
            <a:ext cx="717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*untuk PPL dalam bentuk tatap muka dan non tatap muka berupa webinar</a:t>
            </a:r>
            <a:endParaRPr lang="id-ID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82400" y="6492876"/>
            <a:ext cx="418256" cy="399727"/>
          </a:xfrm>
        </p:spPr>
        <p:txBody>
          <a:bodyPr/>
          <a:lstStyle/>
          <a:p>
            <a:fld id="{CF1967C4-14FE-4B54-9E93-CF5386FFB61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-efKNuW5-eEc/Uj-r0fuOlCI/AAAAAAAAAQ8/Or9OhZGxHUQ/s1600/thank-yo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05" y="1999708"/>
            <a:ext cx="6405954" cy="25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44898"/>
              </p:ext>
            </p:extLst>
          </p:nvPr>
        </p:nvGraphicFramePr>
        <p:xfrm>
          <a:off x="2025650" y="1210734"/>
          <a:ext cx="811981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3305-908E-4612-972D-11796B3046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63799" y="254001"/>
            <a:ext cx="699346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Pengaturan Pelaksanaan Teknis Profesi WPEE dan WPPE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4" y="2062716"/>
            <a:ext cx="10809768" cy="14991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3600" dirty="0" smtClean="0">
                <a:effectLst/>
              </a:rPr>
              <a:t/>
            </a:r>
            <a:br>
              <a:rPr lang="id-ID" sz="3600" dirty="0" smtClean="0">
                <a:effectLst/>
              </a:rPr>
            </a:br>
            <a:r>
              <a:rPr lang="id-ID" sz="3600" dirty="0" smtClean="0">
                <a:effectLst/>
              </a:rPr>
              <a:t/>
            </a:r>
            <a:br>
              <a:rPr lang="id-ID" sz="3600" dirty="0" smtClean="0">
                <a:effectLst/>
              </a:rPr>
            </a:br>
            <a:r>
              <a:rPr lang="id-ID" sz="3600" b="1" dirty="0" smtClean="0">
                <a:effectLst/>
              </a:rPr>
              <a:t>POJK Nomor 27/POJK.04/2014</a:t>
            </a:r>
            <a:br>
              <a:rPr lang="id-ID" sz="3600" b="1" dirty="0" smtClean="0">
                <a:effectLst/>
              </a:rPr>
            </a:br>
            <a:r>
              <a:rPr lang="id-ID" sz="2800" dirty="0" smtClean="0">
                <a:effectLst/>
              </a:rPr>
              <a:t>tentang</a:t>
            </a:r>
            <a:br>
              <a:rPr lang="id-ID" sz="2800" dirty="0" smtClean="0">
                <a:effectLst/>
              </a:rPr>
            </a:br>
            <a:r>
              <a:rPr lang="id-ID" sz="2800" dirty="0" smtClean="0">
                <a:effectLst/>
              </a:rPr>
              <a:t>Perizinan Wakil Penjamin Emisi Efek dan Wakil Perantara Pedagang Efek</a:t>
            </a:r>
            <a:endParaRPr lang="id-ID" sz="2800" dirty="0">
              <a:effectLst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2209800" y="5407174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Struktur Peraturan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9809" y="1031998"/>
          <a:ext cx="10522423" cy="5312558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261182"/>
                <a:gridCol w="591790"/>
                <a:gridCol w="8669451"/>
              </a:tblGrid>
              <a:tr h="40068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 I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 smtClean="0"/>
                        <a:t>: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KETENTUAN UMUM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39419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 II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effectLst/>
                        </a:rPr>
                        <a:t>PERIZINAN DAN PERSYARATAN WAKIL PENJAMIN EMISI EFEK DAN WAKIL PERANTARA PEDAGANG EFEK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50714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</a:t>
                      </a:r>
                      <a:r>
                        <a:rPr lang="en-US" sz="1600" baseline="0" dirty="0" smtClean="0"/>
                        <a:t> III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kern="1200" dirty="0" smtClean="0">
                          <a:effectLst/>
                        </a:rPr>
                        <a:t>TATA CARA PERMOHONAN IZIN WAKIL PENJAMIN EMISI EFEK DAN WAKIL PERANTARA PEDAGANG EFEK</a:t>
                      </a:r>
                      <a:endParaRPr lang="fr-FR" sz="1600" kern="1200" dirty="0" smtClean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</a:t>
                      </a:r>
                      <a:r>
                        <a:rPr lang="en-US" sz="1600" baseline="0" dirty="0" smtClean="0"/>
                        <a:t> IV</a:t>
                      </a:r>
                      <a:endParaRPr lang="en-US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effectLst/>
                        </a:rPr>
                        <a:t>MASA BERLAKU DAN PERPANJANGAN IZIN WAKIL PENJAMIN EMISI EFEK DAN IZIN WAKIL PERANTARA PEDAGANG EFEK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46797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 V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effectLst/>
                        </a:rPr>
                        <a:t>KEWAJIBAN DAN LARANGAN BAGI WAKIL PENJAMIN EMISI EFEK DAN WAKIL PERANTARA PEDAGANG EFEK</a:t>
                      </a:r>
                      <a:endParaRPr lang="en-US" sz="1600" kern="1200" dirty="0" smtClean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 VI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600" kern="1200" dirty="0" smtClean="0">
                          <a:effectLst/>
                        </a:rPr>
                        <a:t>KOMITE STANDAR KEAHLIAN DAN ASOSIASI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 VII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effectLst/>
                        </a:rPr>
                        <a:t>PELAPORAN</a:t>
                      </a: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VIII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PENGEMBALIAN IZIN WAKIL PENJAMIN EMISI EFEK DAN IZIN WAKIL PERANTARA PEDAGANG EFEK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</a:t>
                      </a:r>
                      <a:r>
                        <a:rPr lang="en-US" sz="1600" baseline="0" dirty="0" smtClean="0"/>
                        <a:t> IX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effectLst/>
                        </a:rPr>
                        <a:t>SANKSI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BAB X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KETENTUAN PERALIHAN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</a:tr>
              <a:tr h="4842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BAB X</a:t>
                      </a:r>
                      <a:r>
                        <a:rPr lang="id-ID" sz="1600" dirty="0" smtClean="0"/>
                        <a:t>I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L="32400" marR="32400" marT="32400" marB="32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KETENTUAN </a:t>
                      </a:r>
                      <a:r>
                        <a:rPr lang="en-US" sz="1600" kern="1200" dirty="0" smtClean="0"/>
                        <a:t>PENUTUP</a:t>
                      </a:r>
                      <a:endParaRPr lang="en-US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0" marR="32400" marT="32400" marB="324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Orang perseorangan yang diwajibkan memiliki izin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67C4-14FE-4B54-9E93-CF5386FFB61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5356" y="383882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PEE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4436" y="38193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PPE</a:t>
            </a:r>
            <a:endParaRPr lang="id-ID" b="1" dirty="0"/>
          </a:p>
        </p:txBody>
      </p:sp>
      <p:pic>
        <p:nvPicPr>
          <p:cNvPr id="20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71" y="1167516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97277" y="1078560"/>
            <a:ext cx="309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Direktur </a:t>
            </a:r>
            <a:r>
              <a:rPr lang="id-ID" sz="1600" dirty="0"/>
              <a:t>yang bertanggung jawab atas kegiatan keperantaraan perdagangan Efek </a:t>
            </a:r>
          </a:p>
        </p:txBody>
      </p:sp>
      <p:pic>
        <p:nvPicPr>
          <p:cNvPr id="27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50" y="2206651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95155" y="2145270"/>
            <a:ext cx="28503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dirty="0"/>
              <a:t>Pegawai yang melakukan kegiatan pemasaran </a:t>
            </a:r>
          </a:p>
        </p:txBody>
      </p:sp>
      <p:pic>
        <p:nvPicPr>
          <p:cNvPr id="30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22" y="3191967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105075" y="3140017"/>
            <a:ext cx="27721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dirty="0" smtClean="0"/>
              <a:t>Pegawai </a:t>
            </a:r>
            <a:r>
              <a:rPr lang="id-ID" sz="1600" dirty="0"/>
              <a:t>yang melakukan kegiatan manajemen  </a:t>
            </a:r>
            <a:r>
              <a:rPr lang="id-ID" sz="1600" dirty="0" smtClean="0"/>
              <a:t>risiko</a:t>
            </a:r>
            <a:endParaRPr lang="id-ID" sz="1600" dirty="0"/>
          </a:p>
        </p:txBody>
      </p:sp>
      <p:pic>
        <p:nvPicPr>
          <p:cNvPr id="33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71" y="4127933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095714" y="4042665"/>
            <a:ext cx="270572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dirty="0" smtClean="0"/>
              <a:t>Pegawai </a:t>
            </a:r>
            <a:r>
              <a:rPr lang="id-ID" sz="1600" dirty="0"/>
              <a:t>yang melakukan kegiatan sebagai pejabat yang membawahkan fungsi kepatuhan </a:t>
            </a:r>
          </a:p>
        </p:txBody>
      </p:sp>
      <p:pic>
        <p:nvPicPr>
          <p:cNvPr id="36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71" y="5279258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077779" y="5210404"/>
            <a:ext cx="35074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dirty="0" smtClean="0"/>
              <a:t>Pegawai </a:t>
            </a:r>
            <a:r>
              <a:rPr lang="id-ID" sz="1600" dirty="0"/>
              <a:t>yang melakukan kegiatan sebagai pejabat yang membawahkan fungsi analisis/riset perdagangan Efek </a:t>
            </a:r>
          </a:p>
        </p:txBody>
      </p:sp>
      <p:pic>
        <p:nvPicPr>
          <p:cNvPr id="1036" name="Picture 12" descr="http://www.iconpng.com/png/buildings/city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23" y="2478539"/>
            <a:ext cx="1342825" cy="13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www.iconpng.com/png/buildings/city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4" y="2492187"/>
            <a:ext cx="1342825" cy="13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66" y="1113188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209708" y="1024006"/>
            <a:ext cx="2197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Direktur </a:t>
            </a:r>
            <a:r>
              <a:rPr lang="id-ID" sz="1600" dirty="0"/>
              <a:t>yang bertanggung jawab atas kegiatan penjaminan emisi Efek </a:t>
            </a:r>
          </a:p>
        </p:txBody>
      </p:sp>
      <p:pic>
        <p:nvPicPr>
          <p:cNvPr id="47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93" y="2376802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204803" y="2300875"/>
            <a:ext cx="18525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dirty="0" smtClean="0"/>
              <a:t>Pegawai </a:t>
            </a:r>
            <a:r>
              <a:rPr lang="id-ID" sz="1600" dirty="0"/>
              <a:t>yang bertanggung jawab atas kegiatan penjaminan emisi Efek </a:t>
            </a:r>
            <a:r>
              <a:rPr lang="id-ID" sz="1600" dirty="0" smtClean="0"/>
              <a:t> </a:t>
            </a:r>
            <a:endParaRPr lang="id-ID" sz="1600" dirty="0"/>
          </a:p>
        </p:txBody>
      </p:sp>
      <p:pic>
        <p:nvPicPr>
          <p:cNvPr id="50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45" y="4069005"/>
            <a:ext cx="680254" cy="6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255647" y="3937371"/>
            <a:ext cx="185255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dirty="0"/>
              <a:t>Pegawai dengan posisi jabatan di bawah direktur, yang membawahkan unit yang bertanggung jawab atas kegiatan penjaminan emisi Efek</a:t>
            </a:r>
          </a:p>
        </p:txBody>
      </p:sp>
    </p:spTree>
    <p:extLst>
      <p:ext uri="{BB962C8B-B14F-4D97-AF65-F5344CB8AC3E}">
        <p14:creationId xmlns:p14="http://schemas.microsoft.com/office/powerpoint/2010/main" val="38436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Persyaratan (1)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2340" y="6532632"/>
            <a:ext cx="508000" cy="330996"/>
          </a:xfrm>
        </p:spPr>
        <p:txBody>
          <a:bodyPr/>
          <a:lstStyle/>
          <a:p>
            <a:fld id="{CF1967C4-14FE-4B54-9E93-CF5386FFB61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6" descr="https://cdn3.iconfinder.com/data/icons/wpzoom-developer-icon-set/500/88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5" y="1141123"/>
            <a:ext cx="1032061" cy="103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4342" y="1587482"/>
            <a:ext cx="9382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memiliki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akhlak dan moral yang baik;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sv-S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cakap </a:t>
            </a:r>
            <a:r>
              <a:rPr lang="sv-S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melakukan perbuatan hukum;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pernah melakukan perbuatan tercela dan/atau dihukum karena terbukti melakukan tindak pidana di bidang jasa keuangan</a:t>
            </a: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pernah dikenakan sanksi pencabutan izin, </a:t>
            </a: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pembatalan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persetujuan, dan/atau pembatalan pendaftaran oleh Otoritas Jasa Keuangan selama 3 (tiga) tahun terakhir;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tidak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pernah dinyatakan pailit atau menjadi pengurus yang dinyatakan bersalah menyebabkan suatu perusahaan dinyatakan pailit; dan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memiliki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komitmen yang tinggi untuk mematuhi peraturan perundang-undangan;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3172" y="1246909"/>
            <a:ext cx="45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1.  Persyaratan Integritas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052484" y="4188471"/>
            <a:ext cx="889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berpendidikan 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paling rendah pendidikan menengah;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memiliki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pengetahuan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dan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keahlian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memadai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bidang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Pasar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Modal</a:t>
            </a:r>
            <a:r>
              <a:rPr lang="id-ID" sz="1600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172" y="3817164"/>
            <a:ext cx="45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2</a:t>
            </a:r>
            <a:r>
              <a:rPr lang="id-ID" dirty="0" smtClean="0"/>
              <a:t>.  Persyaratan Kompetensi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696872" y="4718656"/>
            <a:ext cx="97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id-ID" dirty="0">
                <a:solidFill>
                  <a:prstClr val="black"/>
                </a:solidFill>
              </a:rPr>
              <a:t>bekerja pada lembaga jasa keuangan di Indonesia, bagi warga negara asing; dan</a:t>
            </a:r>
          </a:p>
          <a:p>
            <a:pPr marL="342900" lvl="0" indent="-342900">
              <a:buFontTx/>
              <a:buAutoNum type="arabicPeriod" startAt="3"/>
            </a:pPr>
            <a:r>
              <a:rPr lang="id-ID" dirty="0" smtClean="0">
                <a:solidFill>
                  <a:prstClr val="black"/>
                </a:solidFill>
              </a:rPr>
              <a:t>tidak </a:t>
            </a:r>
            <a:r>
              <a:rPr lang="id-ID" dirty="0">
                <a:solidFill>
                  <a:prstClr val="black"/>
                </a:solidFill>
              </a:rPr>
              <a:t>bekerja pada lebih dari satu Perusahaan Efek dan/atau lembaga jasa keuangan lainnya.</a:t>
            </a:r>
          </a:p>
          <a:p>
            <a:pPr lvl="0"/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JK stripebat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JK stripebatik" id="{DBDB2C2A-18F7-42CD-8F48-DA72BA0F638E}" vid="{86C14F0D-9FDD-4CB5-9E29-83037350420A}"/>
    </a:ext>
  </a:extLst>
</a:theme>
</file>

<file path=ppt/theme/theme10.xml><?xml version="1.0" encoding="utf-8"?>
<a:theme xmlns:a="http://schemas.openxmlformats.org/drawingml/2006/main" name="3_Presentation_OJK_log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_OJK_log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tion_OJK_log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JK stripebat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JK stripebatik" id="{DBDB2C2A-18F7-42CD-8F48-DA72BA0F638E}" vid="{86C14F0D-9FDD-4CB5-9E29-83037350420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Presentation_OJK_log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OJK stripebatik</Template>
  <TotalTime>10844</TotalTime>
  <Words>2550</Words>
  <Application>Microsoft Office PowerPoint</Application>
  <PresentationFormat>Widescreen</PresentationFormat>
  <Paragraphs>442</Paragraphs>
  <Slides>45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Arial</vt:lpstr>
      <vt:lpstr>Bookman Old Style</vt:lpstr>
      <vt:lpstr>Calibri</vt:lpstr>
      <vt:lpstr>Century Gothic</vt:lpstr>
      <vt:lpstr>High Tower Text</vt:lpstr>
      <vt:lpstr>Optima</vt:lpstr>
      <vt:lpstr>Tw Cen MT</vt:lpstr>
      <vt:lpstr>Wingdings</vt:lpstr>
      <vt:lpstr>OJK stripebatik</vt:lpstr>
      <vt:lpstr>8_Office Theme</vt:lpstr>
      <vt:lpstr>Presentation_OJK_logo</vt:lpstr>
      <vt:lpstr>1_Presentation_OJK_logo</vt:lpstr>
      <vt:lpstr>1_Office Theme</vt:lpstr>
      <vt:lpstr>2_Office Theme</vt:lpstr>
      <vt:lpstr>1_OJK stripebatik</vt:lpstr>
      <vt:lpstr>9_Office Theme</vt:lpstr>
      <vt:lpstr>2_Presentation_OJK_logo</vt:lpstr>
      <vt:lpstr>3_Presentation_OJK_logo</vt:lpstr>
      <vt:lpstr>3_Office Theme</vt:lpstr>
      <vt:lpstr>4_Office Theme</vt:lpstr>
      <vt:lpstr>Kebijakan Ujian Sertifikasi Profesi di Zaman Millenium</vt:lpstr>
      <vt:lpstr>Latar Belakang Pembicara</vt:lpstr>
      <vt:lpstr>Latar Belakang Pembicara</vt:lpstr>
      <vt:lpstr>PowerPoint Presentation</vt:lpstr>
      <vt:lpstr>PowerPoint Presentation</vt:lpstr>
      <vt:lpstr>  POJK Nomor 27/POJK.04/2014 tentang Perizinan Wakil Penjamin Emisi Efek dan Wakil Perantara Pedagang Efek</vt:lpstr>
      <vt:lpstr>Struktur Peraturan</vt:lpstr>
      <vt:lpstr>Orang perseorangan yang diwajibkan memiliki izin</vt:lpstr>
      <vt:lpstr>Persyaratan (1)</vt:lpstr>
      <vt:lpstr>Kewajiban</vt:lpstr>
      <vt:lpstr>Masa berlaku dan perpanjangan izin</vt:lpstr>
      <vt:lpstr>  POJK Nomor 22/POJK.04/2016 tentang Segmentasi Perizinan Wakil Perantara Pedagang Efek</vt:lpstr>
      <vt:lpstr>LATAR BELAKANG &amp; TUJUAN</vt:lpstr>
      <vt:lpstr>STRUKTUR PENGATURAN</vt:lpstr>
      <vt:lpstr>POKOK-POKOK PENGATURAN</vt:lpstr>
      <vt:lpstr>KEWENANGAN YANG DIMILIKI</vt:lpstr>
      <vt:lpstr>PEMBERIAN IZIN </vt:lpstr>
      <vt:lpstr>Data Pembukaan Rekening</vt:lpstr>
      <vt:lpstr>Pembukaan Rekening</vt:lpstr>
      <vt:lpstr>Pembukaan Rekening Di Luar DPK</vt:lpstr>
      <vt:lpstr>Bulan Inklusi Keuangan Oktober 2016</vt:lpstr>
      <vt:lpstr>Sistem Perizinan dan Registrasi  (E-licensing) Terintegrasi (SPRINT)</vt:lpstr>
      <vt:lpstr>Proses Yang Dapat Dilakukan Melalui SPRINT</vt:lpstr>
      <vt:lpstr>Proses Yang Dapat Dilakukan Melalui 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SEOJK Nomor 45/SEOJK.04/2016  tentang Penyelenggaraan Program Pendidikan Berkelanjutan Bagi Wakil Penjamin Emisi Efek Dan Wakil Perantara Pedagang Efek</vt:lpstr>
      <vt:lpstr>LATAR BELAKANG</vt:lpstr>
      <vt:lpstr>Pihak Penyelenggara PPL</vt:lpstr>
      <vt:lpstr>Bentuk PPL</vt:lpstr>
      <vt:lpstr>Pemenuhan Kewajiban PPL bagi Pemegang izin   </vt:lpstr>
      <vt:lpstr>Persyaratan Sebagai Penyelenggara PPL </vt:lpstr>
      <vt:lpstr>Kewajiban Penyelenggara dan Peserta PPL:</vt:lpstr>
      <vt:lpstr>Pencabutan Pengakuan Pihak Lain</vt:lpstr>
      <vt:lpstr>Ketentuan Lain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Indonesian Capital Market</dc:title>
  <dc:creator>catur k pilih</dc:creator>
  <cp:lastModifiedBy>Susana Diah</cp:lastModifiedBy>
  <cp:revision>351</cp:revision>
  <cp:lastPrinted>2017-12-05T08:40:54Z</cp:lastPrinted>
  <dcterms:created xsi:type="dcterms:W3CDTF">2013-07-04T02:52:24Z</dcterms:created>
  <dcterms:modified xsi:type="dcterms:W3CDTF">2017-12-07T03:30:50Z</dcterms:modified>
</cp:coreProperties>
</file>